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6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7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0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1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2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3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0" r:id="rId2"/>
    <p:sldMasterId id="2147483741" r:id="rId3"/>
    <p:sldMasterId id="2147483768" r:id="rId4"/>
    <p:sldMasterId id="2147483780" r:id="rId5"/>
    <p:sldMasterId id="2147483795" r:id="rId6"/>
    <p:sldMasterId id="2147483799" r:id="rId7"/>
    <p:sldMasterId id="2147483827" r:id="rId8"/>
    <p:sldMasterId id="2147483841" r:id="rId9"/>
    <p:sldMasterId id="2147483870" r:id="rId10"/>
    <p:sldMasterId id="2147483883" r:id="rId11"/>
    <p:sldMasterId id="2147483941" r:id="rId12"/>
    <p:sldMasterId id="2147483959" r:id="rId13"/>
    <p:sldMasterId id="2147483989" r:id="rId14"/>
    <p:sldMasterId id="2147484002" r:id="rId15"/>
    <p:sldMasterId id="2147484040" r:id="rId16"/>
    <p:sldMasterId id="2147484046" r:id="rId17"/>
    <p:sldMasterId id="2147484059" r:id="rId18"/>
    <p:sldMasterId id="2147484100" r:id="rId19"/>
    <p:sldMasterId id="2147484113" r:id="rId20"/>
    <p:sldMasterId id="2147484121" r:id="rId21"/>
    <p:sldMasterId id="2147484199" r:id="rId22"/>
    <p:sldMasterId id="2147484207" r:id="rId23"/>
    <p:sldMasterId id="2147484218" r:id="rId24"/>
  </p:sldMasterIdLst>
  <p:notesMasterIdLst>
    <p:notesMasterId r:id="rId76"/>
  </p:notesMasterIdLst>
  <p:sldIdLst>
    <p:sldId id="345" r:id="rId25"/>
    <p:sldId id="432" r:id="rId26"/>
    <p:sldId id="433" r:id="rId27"/>
    <p:sldId id="347" r:id="rId28"/>
    <p:sldId id="441" r:id="rId29"/>
    <p:sldId id="437" r:id="rId30"/>
    <p:sldId id="443" r:id="rId31"/>
    <p:sldId id="444" r:id="rId32"/>
    <p:sldId id="448" r:id="rId33"/>
    <p:sldId id="449" r:id="rId34"/>
    <p:sldId id="460" r:id="rId35"/>
    <p:sldId id="461" r:id="rId36"/>
    <p:sldId id="447" r:id="rId37"/>
    <p:sldId id="356" r:id="rId38"/>
    <p:sldId id="358" r:id="rId39"/>
    <p:sldId id="397" r:id="rId40"/>
    <p:sldId id="396" r:id="rId41"/>
    <p:sldId id="445" r:id="rId42"/>
    <p:sldId id="450" r:id="rId43"/>
    <p:sldId id="536" r:id="rId44"/>
    <p:sldId id="296" r:id="rId45"/>
    <p:sldId id="321" r:id="rId46"/>
    <p:sldId id="322" r:id="rId47"/>
    <p:sldId id="462" r:id="rId48"/>
    <p:sldId id="537" r:id="rId49"/>
    <p:sldId id="538" r:id="rId50"/>
    <p:sldId id="539" r:id="rId51"/>
    <p:sldId id="459" r:id="rId52"/>
    <p:sldId id="535" r:id="rId53"/>
    <p:sldId id="280" r:id="rId54"/>
    <p:sldId id="281" r:id="rId55"/>
    <p:sldId id="427" r:id="rId56"/>
    <p:sldId id="282" r:id="rId57"/>
    <p:sldId id="463" r:id="rId58"/>
    <p:sldId id="540" r:id="rId59"/>
    <p:sldId id="541" r:id="rId60"/>
    <p:sldId id="542" r:id="rId61"/>
    <p:sldId id="515" r:id="rId62"/>
    <p:sldId id="516" r:id="rId63"/>
    <p:sldId id="475" r:id="rId64"/>
    <p:sldId id="476" r:id="rId65"/>
    <p:sldId id="480" r:id="rId66"/>
    <p:sldId id="481" r:id="rId67"/>
    <p:sldId id="491" r:id="rId68"/>
    <p:sldId id="497" r:id="rId69"/>
    <p:sldId id="498" r:id="rId70"/>
    <p:sldId id="506" r:id="rId71"/>
    <p:sldId id="324" r:id="rId72"/>
    <p:sldId id="518" r:id="rId73"/>
    <p:sldId id="340" r:id="rId74"/>
    <p:sldId id="294" r:id="rId75"/>
  </p:sldIdLst>
  <p:sldSz cx="9144000" cy="5143500" type="screen16x9"/>
  <p:notesSz cx="6858000" cy="9144000"/>
  <p:embeddedFontLst>
    <p:embeddedFont>
      <p:font typeface="文鼎火柴體" pitchFamily="82" charset="-120"/>
      <p:regular r:id="rId77"/>
    </p:embeddedFont>
    <p:embeddedFont>
      <p:font typeface="Wingdings 2" pitchFamily="18" charset="2"/>
      <p:regular r:id="rId78"/>
    </p:embeddedFont>
    <p:embeddedFont>
      <p:font typeface="Bookman Old Style" pitchFamily="18" charset="0"/>
      <p:regular r:id="rId79"/>
      <p:bold r:id="rId80"/>
      <p:italic r:id="rId81"/>
      <p:boldItalic r:id="rId82"/>
    </p:embeddedFont>
    <p:embeddedFont>
      <p:font typeface="Batang" pitchFamily="18" charset="-127"/>
      <p:regular r:id="rId83"/>
    </p:embeddedFont>
    <p:embeddedFont>
      <p:font typeface="Calibri" pitchFamily="34" charset="0"/>
      <p:regular r:id="rId84"/>
      <p:bold r:id="rId85"/>
      <p:italic r:id="rId86"/>
      <p:boldItalic r:id="rId87"/>
    </p:embeddedFont>
    <p:embeddedFont>
      <p:font typeface="文鼎新潮ＰＯＰ體P" pitchFamily="82" charset="-120"/>
      <p:regular r:id="rId88"/>
    </p:embeddedFont>
    <p:embeddedFont>
      <p:font typeface="文鼎霹靂體" pitchFamily="82" charset="-120"/>
      <p:regular r:id="rId89"/>
    </p:embeddedFont>
    <p:embeddedFont>
      <p:font typeface="標楷體" pitchFamily="65" charset="-120"/>
      <p:regular r:id="rId90"/>
    </p:embeddedFont>
    <p:embeddedFont>
      <p:font typeface="微軟正黑體" pitchFamily="34" charset="-120"/>
      <p:regular r:id="rId91"/>
      <p:bold r:id="rId92"/>
    </p:embeddedFont>
    <p:embeddedFont>
      <p:font typeface="Constantia" pitchFamily="18" charset="0"/>
      <p:regular r:id="rId93"/>
      <p:bold r:id="rId94"/>
      <p:italic r:id="rId95"/>
      <p:boldItalic r:id="rId96"/>
    </p:embeddedFont>
    <p:embeddedFont>
      <p:font typeface="宋体" pitchFamily="2" charset="-122"/>
      <p:regular r:id="rId97"/>
    </p:embeddedFont>
    <p:embeddedFont>
      <p:font typeface="Microsoft YaHei" pitchFamily="34" charset="-122"/>
      <p:regular r:id="rId98"/>
      <p:bold r:id="rId99"/>
    </p:embeddedFont>
    <p:embeddedFont>
      <p:font typeface="文鼎新藝體" pitchFamily="81" charset="-120"/>
      <p:regular r:id="rId100"/>
    </p:embeddedFont>
    <p:embeddedFont>
      <p:font typeface="文鼎簽字筆體E" pitchFamily="82" charset="-120"/>
      <p:regular r:id="rId101"/>
    </p:embeddedFont>
  </p:embeddedFontLst>
  <p:defaultTextStyle>
    <a:defPPr>
      <a:defRPr lang="zh-TW"/>
    </a:defPPr>
    <a:lvl1pPr marL="0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3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84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EAF"/>
    <a:srgbClr val="FEC7B4"/>
    <a:srgbClr val="FFFFCC"/>
    <a:srgbClr val="FF99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1" autoAdjust="0"/>
  </p:normalViewPr>
  <p:slideViewPr>
    <p:cSldViewPr>
      <p:cViewPr>
        <p:scale>
          <a:sx n="60" d="100"/>
          <a:sy n="60" d="100"/>
        </p:scale>
        <p:origin x="-931" y="-41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font" Target="fonts/font6.fntdata"/><Relationship Id="rId90" Type="http://schemas.openxmlformats.org/officeDocument/2006/relationships/font" Target="fonts/font14.fntdata"/><Relationship Id="rId95" Type="http://schemas.openxmlformats.org/officeDocument/2006/relationships/font" Target="fonts/font19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font" Target="fonts/font1.fntdata"/><Relationship Id="rId100" Type="http://schemas.openxmlformats.org/officeDocument/2006/relationships/font" Target="fonts/font24.fntdata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font" Target="fonts/font17.fntdata"/><Relationship Id="rId98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font" Target="fonts/font18.fntdata"/><Relationship Id="rId99" Type="http://schemas.openxmlformats.org/officeDocument/2006/relationships/font" Target="fonts/font23.fntdata"/><Relationship Id="rId101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notesMaster" Target="notesMasters/notesMaster1.xml"/><Relationship Id="rId97" Type="http://schemas.openxmlformats.org/officeDocument/2006/relationships/font" Target="fonts/font21.fntdata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2A5C3-9626-4DA4-B0B1-AC34FF4D0EA8}" type="datetimeFigureOut">
              <a:rPr lang="zh-TW" altLang="en-US" smtClean="0"/>
              <a:t>2020/8/17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72147-A75D-4C0A-8469-06BA4A2B22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3958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8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3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4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1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9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7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>
            <a:round/>
          </a:ln>
        </p:spPr>
      </p:sp>
      <p:sp>
        <p:nvSpPr>
          <p:cNvPr id="67587" name="Shape 784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2" tIns="45747" rIns="91522" bIns="45747" numCol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altLang="en-US" smtClean="0"/>
          </a:p>
        </p:txBody>
      </p:sp>
      <p:sp>
        <p:nvSpPr>
          <p:cNvPr id="67588" name="Shape 785"/>
          <p:cNvSpPr txBox="1">
            <a:spLocks noChangeArrowheads="1"/>
          </p:cNvSpPr>
          <p:nvPr/>
        </p:nvSpPr>
        <p:spPr bwMode="auto">
          <a:xfrm>
            <a:off x="3849689" y="9429751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2" tIns="45747" rIns="91522" bIns="45747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defTabSz="913742"/>
            <a:fld id="{4C82417E-B0AD-48E1-B95D-A75B83F8C3EF}" type="slidenum">
              <a:rPr lang="en-US" altLang="zh-TW" smtClean="0">
                <a:solidFill>
                  <a:srgbClr val="000000"/>
                </a:solidFill>
              </a:rPr>
              <a:pPr algn="r" defTabSz="913742"/>
              <a:t>20</a:t>
            </a:fld>
            <a:endParaRPr lang="en-US" altLang="zh-TW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73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defTabSz="913742" eaLnBrk="1" hangingPunct="1"/>
            <a:fld id="{AD34FADA-B616-4354-8D60-B3F26DCEBEED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 defTabSz="913742" eaLnBrk="1" hangingPunct="1"/>
              <a:t>40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554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defTabSz="913742" eaLnBrk="1" hangingPunct="1"/>
            <a:fld id="{AFB837BE-834F-4B09-BD6E-9BF938ED2DF5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 defTabSz="913742" eaLnBrk="1" hangingPunct="1"/>
              <a:t>41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defTabSz="913742" eaLnBrk="1" hangingPunct="1"/>
            <a:fld id="{AD34FADA-B616-4354-8D60-B3F26DCEBEED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 defTabSz="913742" eaLnBrk="1" hangingPunct="1"/>
              <a:t>42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845904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6" y="204733"/>
            <a:ext cx="3008312" cy="8712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786"/>
            <a:ext cx="5111750" cy="43896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6" y="1076002"/>
            <a:ext cx="3008312" cy="3518402"/>
          </a:xfrm>
        </p:spPr>
        <p:txBody>
          <a:bodyPr/>
          <a:lstStyle>
            <a:lvl1pPr marL="0" indent="0">
              <a:buNone/>
              <a:defRPr sz="1400"/>
            </a:lvl1pPr>
            <a:lvl2pPr marL="456929" indent="0">
              <a:buNone/>
              <a:defRPr sz="1200"/>
            </a:lvl2pPr>
            <a:lvl3pPr marL="913869" indent="0">
              <a:buNone/>
              <a:defRPr sz="1000"/>
            </a:lvl3pPr>
            <a:lvl4pPr marL="1370802" indent="0">
              <a:buNone/>
              <a:defRPr sz="900"/>
            </a:lvl4pPr>
            <a:lvl5pPr marL="1827737" indent="0">
              <a:buNone/>
              <a:defRPr sz="900"/>
            </a:lvl5pPr>
            <a:lvl6pPr marL="2284667" indent="0">
              <a:buNone/>
              <a:defRPr sz="900"/>
            </a:lvl6pPr>
            <a:lvl7pPr marL="2741600" indent="0">
              <a:buNone/>
              <a:defRPr sz="900"/>
            </a:lvl7pPr>
            <a:lvl8pPr marL="3198533" indent="0">
              <a:buNone/>
              <a:defRPr sz="900"/>
            </a:lvl8pPr>
            <a:lvl9pPr marL="365546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B1801-C2FE-464C-A97C-9DAA0C9857C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6762547"/>
      </p:ext>
    </p:extLst>
  </p:cSld>
  <p:clrMapOvr>
    <a:masterClrMapping/>
  </p:clrMapOvr>
  <p:transition>
    <p:split orient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199793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199793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7957A-44B2-47A5-A712-BD2C22BEA4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3324563"/>
      </p:ext>
    </p:extLst>
  </p:cSld>
  <p:clrMapOvr>
    <a:masterClrMapping/>
  </p:clrMapOvr>
  <p:transition>
    <p:split orient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8" y="1150595"/>
            <a:ext cx="4040188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3" indent="0">
              <a:buNone/>
              <a:defRPr sz="2000" b="1"/>
            </a:lvl2pPr>
            <a:lvl3pPr marL="914027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3" indent="0">
              <a:buNone/>
              <a:defRPr sz="1600" b="1"/>
            </a:lvl5pPr>
            <a:lvl6pPr marL="2285066" indent="0">
              <a:buNone/>
              <a:defRPr sz="1600" b="1"/>
            </a:lvl6pPr>
            <a:lvl7pPr marL="2742081" indent="0">
              <a:buNone/>
              <a:defRPr sz="1600" b="1"/>
            </a:lvl7pPr>
            <a:lvl8pPr marL="3199093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8" y="1631458"/>
            <a:ext cx="4040188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66" y="1150595"/>
            <a:ext cx="4041775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3" indent="0">
              <a:buNone/>
              <a:defRPr sz="2000" b="1"/>
            </a:lvl2pPr>
            <a:lvl3pPr marL="914027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3" indent="0">
              <a:buNone/>
              <a:defRPr sz="1600" b="1"/>
            </a:lvl5pPr>
            <a:lvl6pPr marL="2285066" indent="0">
              <a:buNone/>
              <a:defRPr sz="1600" b="1"/>
            </a:lvl6pPr>
            <a:lvl7pPr marL="2742081" indent="0">
              <a:buNone/>
              <a:defRPr sz="1600" b="1"/>
            </a:lvl7pPr>
            <a:lvl8pPr marL="3199093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66" y="1631458"/>
            <a:ext cx="4041775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A8A48-342E-458B-ACE3-F02D72034F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6638163"/>
      </p:ext>
    </p:extLst>
  </p:cSld>
  <p:clrMapOvr>
    <a:masterClrMapping/>
  </p:clrMapOvr>
  <p:transition>
    <p:split orient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5F5F4-B581-4979-A02A-A264129BEC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5826335"/>
      </p:ext>
    </p:extLst>
  </p:cSld>
  <p:clrMapOvr>
    <a:masterClrMapping/>
  </p:clrMapOvr>
  <p:transition>
    <p:split orient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0F3E8-2079-4488-A61A-8CDA1C236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2100432"/>
      </p:ext>
    </p:extLst>
  </p:cSld>
  <p:clrMapOvr>
    <a:masterClrMapping/>
  </p:clrMapOvr>
  <p:transition>
    <p:split orient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04732"/>
            <a:ext cx="3008312" cy="8712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849"/>
            <a:ext cx="5111750" cy="43896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076000"/>
            <a:ext cx="3008312" cy="3518402"/>
          </a:xfrm>
        </p:spPr>
        <p:txBody>
          <a:bodyPr/>
          <a:lstStyle>
            <a:lvl1pPr marL="0" indent="0">
              <a:buNone/>
              <a:defRPr sz="1400"/>
            </a:lvl1pPr>
            <a:lvl2pPr marL="457013" indent="0">
              <a:buNone/>
              <a:defRPr sz="1200"/>
            </a:lvl2pPr>
            <a:lvl3pPr marL="914027" indent="0">
              <a:buNone/>
              <a:defRPr sz="1000"/>
            </a:lvl3pPr>
            <a:lvl4pPr marL="1371040" indent="0">
              <a:buNone/>
              <a:defRPr sz="900"/>
            </a:lvl4pPr>
            <a:lvl5pPr marL="1828053" indent="0">
              <a:buNone/>
              <a:defRPr sz="900"/>
            </a:lvl5pPr>
            <a:lvl6pPr marL="2285066" indent="0">
              <a:buNone/>
              <a:defRPr sz="900"/>
            </a:lvl6pPr>
            <a:lvl7pPr marL="2742081" indent="0">
              <a:buNone/>
              <a:defRPr sz="900"/>
            </a:lvl7pPr>
            <a:lvl8pPr marL="3199093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B1801-C2FE-464C-A97C-9DAA0C9857C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1895468"/>
      </p:ext>
    </p:extLst>
  </p:cSld>
  <p:clrMapOvr>
    <a:masterClrMapping/>
  </p:clrMapOvr>
  <p:transition>
    <p:split orient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91" y="3600997"/>
            <a:ext cx="5486400" cy="425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91" y="460402"/>
            <a:ext cx="5486400" cy="3085147"/>
          </a:xfrm>
        </p:spPr>
        <p:txBody>
          <a:bodyPr/>
          <a:lstStyle>
            <a:lvl1pPr marL="0" indent="0">
              <a:buNone/>
              <a:defRPr sz="3200"/>
            </a:lvl1pPr>
            <a:lvl2pPr marL="457013" indent="0">
              <a:buNone/>
              <a:defRPr sz="2800"/>
            </a:lvl2pPr>
            <a:lvl3pPr marL="914027" indent="0">
              <a:buNone/>
              <a:defRPr sz="2400"/>
            </a:lvl3pPr>
            <a:lvl4pPr marL="1371040" indent="0">
              <a:buNone/>
              <a:defRPr sz="2000"/>
            </a:lvl4pPr>
            <a:lvl5pPr marL="1828053" indent="0">
              <a:buNone/>
              <a:defRPr sz="2000"/>
            </a:lvl5pPr>
            <a:lvl6pPr marL="2285066" indent="0">
              <a:buNone/>
              <a:defRPr sz="2000"/>
            </a:lvl6pPr>
            <a:lvl7pPr marL="2742081" indent="0">
              <a:buNone/>
              <a:defRPr sz="2000"/>
            </a:lvl7pPr>
            <a:lvl8pPr marL="3199093" indent="0">
              <a:buNone/>
              <a:defRPr sz="2000"/>
            </a:lvl8pPr>
            <a:lvl9pPr marL="3656106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91" y="4026366"/>
            <a:ext cx="5486400" cy="603064"/>
          </a:xfrm>
        </p:spPr>
        <p:txBody>
          <a:bodyPr/>
          <a:lstStyle>
            <a:lvl1pPr marL="0" indent="0">
              <a:buNone/>
              <a:defRPr sz="1400"/>
            </a:lvl1pPr>
            <a:lvl2pPr marL="457013" indent="0">
              <a:buNone/>
              <a:defRPr sz="1200"/>
            </a:lvl2pPr>
            <a:lvl3pPr marL="914027" indent="0">
              <a:buNone/>
              <a:defRPr sz="1000"/>
            </a:lvl3pPr>
            <a:lvl4pPr marL="1371040" indent="0">
              <a:buNone/>
              <a:defRPr sz="900"/>
            </a:lvl4pPr>
            <a:lvl5pPr marL="1828053" indent="0">
              <a:buNone/>
              <a:defRPr sz="900"/>
            </a:lvl5pPr>
            <a:lvl6pPr marL="2285066" indent="0">
              <a:buNone/>
              <a:defRPr sz="900"/>
            </a:lvl6pPr>
            <a:lvl7pPr marL="2742081" indent="0">
              <a:buNone/>
              <a:defRPr sz="900"/>
            </a:lvl7pPr>
            <a:lvl8pPr marL="3199093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656EF-CDEF-4987-9C41-D9B460E1DC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029282"/>
      </p:ext>
    </p:extLst>
  </p:cSld>
  <p:clrMapOvr>
    <a:masterClrMapping/>
  </p:clrMapOvr>
  <p:transition>
    <p:split orient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4AB4D-50CE-4657-8D6A-C46E3162D0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1535953"/>
      </p:ext>
    </p:extLst>
  </p:cSld>
  <p:clrMapOvr>
    <a:masterClrMapping/>
  </p:clrMapOvr>
  <p:transition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13"/>
            <a:ext cx="2057400" cy="438808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4" y="206313"/>
            <a:ext cx="6019800" cy="438808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3AB90-FF40-42CF-A625-A61B39976C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7897710"/>
      </p:ext>
    </p:extLst>
  </p:cSld>
  <p:clrMapOvr>
    <a:masterClrMapping/>
  </p:clrMapOvr>
  <p:transition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ya0701\Desktop\劉又華\美編設計\2016PPT公播版1-內頁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73"/>
            <a:ext cx="8229600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F71C-5737-4A45-9BF9-F7A565A0EFF5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A166E-DA44-41DA-B1D2-281185379DC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0587236"/>
      </p:ext>
    </p:extLst>
  </p:cSld>
  <p:clrMapOvr>
    <a:masterClrMapping/>
  </p:clrMapOvr>
  <p:transition>
    <p:split orient="vert"/>
  </p:transition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99"/>
            <a:ext cx="7772400" cy="11029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488"/>
            <a:ext cx="6400800" cy="1314044"/>
          </a:xfrm>
        </p:spPr>
        <p:txBody>
          <a:bodyPr/>
          <a:lstStyle>
            <a:lvl1pPr marL="0" indent="0" algn="ctr">
              <a:buNone/>
              <a:defRPr/>
            </a:lvl1pPr>
            <a:lvl2pPr marL="457013" indent="0" algn="ctr">
              <a:buNone/>
              <a:defRPr/>
            </a:lvl2pPr>
            <a:lvl3pPr marL="914027" indent="0" algn="ctr">
              <a:buNone/>
              <a:defRPr/>
            </a:lvl3pPr>
            <a:lvl4pPr marL="1371040" indent="0" algn="ctr">
              <a:buNone/>
              <a:defRPr/>
            </a:lvl4pPr>
            <a:lvl5pPr marL="1828053" indent="0" algn="ctr">
              <a:buNone/>
              <a:defRPr/>
            </a:lvl5pPr>
            <a:lvl6pPr marL="2285066" indent="0" algn="ctr">
              <a:buNone/>
              <a:defRPr/>
            </a:lvl6pPr>
            <a:lvl7pPr marL="2742081" indent="0" algn="ctr">
              <a:buNone/>
              <a:defRPr/>
            </a:lvl7pPr>
            <a:lvl8pPr marL="3199093" indent="0" algn="ctr">
              <a:buNone/>
              <a:defRPr/>
            </a:lvl8pPr>
            <a:lvl9pPr marL="365610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3854157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91" y="3600985"/>
            <a:ext cx="5486400" cy="425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91" y="460348"/>
            <a:ext cx="5486400" cy="3085147"/>
          </a:xfrm>
        </p:spPr>
        <p:txBody>
          <a:bodyPr/>
          <a:lstStyle>
            <a:lvl1pPr marL="0" indent="0">
              <a:buNone/>
              <a:defRPr sz="3200"/>
            </a:lvl1pPr>
            <a:lvl2pPr marL="456929" indent="0">
              <a:buNone/>
              <a:defRPr sz="2800"/>
            </a:lvl2pPr>
            <a:lvl3pPr marL="913869" indent="0">
              <a:buNone/>
              <a:defRPr sz="2400"/>
            </a:lvl3pPr>
            <a:lvl4pPr marL="1370802" indent="0">
              <a:buNone/>
              <a:defRPr sz="2000"/>
            </a:lvl4pPr>
            <a:lvl5pPr marL="1827737" indent="0">
              <a:buNone/>
              <a:defRPr sz="2000"/>
            </a:lvl5pPr>
            <a:lvl6pPr marL="2284667" indent="0">
              <a:buNone/>
              <a:defRPr sz="2000"/>
            </a:lvl6pPr>
            <a:lvl7pPr marL="2741600" indent="0">
              <a:buNone/>
              <a:defRPr sz="2000"/>
            </a:lvl7pPr>
            <a:lvl8pPr marL="3198533" indent="0">
              <a:buNone/>
              <a:defRPr sz="2000"/>
            </a:lvl8pPr>
            <a:lvl9pPr marL="3655466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91" y="4026297"/>
            <a:ext cx="5486400" cy="603064"/>
          </a:xfrm>
        </p:spPr>
        <p:txBody>
          <a:bodyPr/>
          <a:lstStyle>
            <a:lvl1pPr marL="0" indent="0">
              <a:buNone/>
              <a:defRPr sz="1400"/>
            </a:lvl1pPr>
            <a:lvl2pPr marL="456929" indent="0">
              <a:buNone/>
              <a:defRPr sz="1200"/>
            </a:lvl2pPr>
            <a:lvl3pPr marL="913869" indent="0">
              <a:buNone/>
              <a:defRPr sz="1000"/>
            </a:lvl3pPr>
            <a:lvl4pPr marL="1370802" indent="0">
              <a:buNone/>
              <a:defRPr sz="900"/>
            </a:lvl4pPr>
            <a:lvl5pPr marL="1827737" indent="0">
              <a:buNone/>
              <a:defRPr sz="900"/>
            </a:lvl5pPr>
            <a:lvl6pPr marL="2284667" indent="0">
              <a:buNone/>
              <a:defRPr sz="900"/>
            </a:lvl6pPr>
            <a:lvl7pPr marL="2741600" indent="0">
              <a:buNone/>
              <a:defRPr sz="900"/>
            </a:lvl7pPr>
            <a:lvl8pPr marL="3198533" indent="0">
              <a:buNone/>
              <a:defRPr sz="900"/>
            </a:lvl8pPr>
            <a:lvl9pPr marL="365546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656EF-CDEF-4987-9C41-D9B460E1DC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5789617"/>
      </p:ext>
    </p:extLst>
  </p:cSld>
  <p:clrMapOvr>
    <a:masterClrMapping/>
  </p:clrMapOvr>
  <p:transition>
    <p:split orient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515849"/>
      </p:ext>
    </p:extLst>
  </p:cSld>
  <p:clrMapOvr>
    <a:masterClrMapping/>
  </p:clrMapOvr>
  <p:transition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6" y="3305744"/>
            <a:ext cx="7772400" cy="102044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26" y="2180573"/>
            <a:ext cx="7772400" cy="112519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3" indent="0">
              <a:buNone/>
              <a:defRPr sz="1800"/>
            </a:lvl2pPr>
            <a:lvl3pPr marL="914027" indent="0">
              <a:buNone/>
              <a:defRPr sz="1600"/>
            </a:lvl3pPr>
            <a:lvl4pPr marL="1371040" indent="0">
              <a:buNone/>
              <a:defRPr sz="1400"/>
            </a:lvl4pPr>
            <a:lvl5pPr marL="1828053" indent="0">
              <a:buNone/>
              <a:defRPr sz="1400"/>
            </a:lvl5pPr>
            <a:lvl6pPr marL="2285066" indent="0">
              <a:buNone/>
              <a:defRPr sz="1400"/>
            </a:lvl6pPr>
            <a:lvl7pPr marL="2742081" indent="0">
              <a:buNone/>
              <a:defRPr sz="1400"/>
            </a:lvl7pPr>
            <a:lvl8pPr marL="3199093" indent="0">
              <a:buNone/>
              <a:defRPr sz="1400"/>
            </a:lvl8pPr>
            <a:lvl9pPr marL="36561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724A1-D00F-4906-878E-63B1F2E7E1C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5729843"/>
      </p:ext>
    </p:extLst>
  </p:cSld>
  <p:clrMapOvr>
    <a:masterClrMapping/>
  </p:clrMapOvr>
  <p:transition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199802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199802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7957A-44B2-47A5-A712-BD2C22BEA4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5907015"/>
      </p:ext>
    </p:extLst>
  </p:cSld>
  <p:clrMapOvr>
    <a:masterClrMapping/>
  </p:clrMapOvr>
  <p:transition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5" y="1150603"/>
            <a:ext cx="4040188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3" indent="0">
              <a:buNone/>
              <a:defRPr sz="2000" b="1"/>
            </a:lvl2pPr>
            <a:lvl3pPr marL="914027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3" indent="0">
              <a:buNone/>
              <a:defRPr sz="1600" b="1"/>
            </a:lvl5pPr>
            <a:lvl6pPr marL="2285066" indent="0">
              <a:buNone/>
              <a:defRPr sz="1600" b="1"/>
            </a:lvl6pPr>
            <a:lvl7pPr marL="2742081" indent="0">
              <a:buNone/>
              <a:defRPr sz="1600" b="1"/>
            </a:lvl7pPr>
            <a:lvl8pPr marL="3199093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15" y="1631462"/>
            <a:ext cx="4040188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92" y="1150603"/>
            <a:ext cx="4041775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3" indent="0">
              <a:buNone/>
              <a:defRPr sz="2000" b="1"/>
            </a:lvl2pPr>
            <a:lvl3pPr marL="914027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3" indent="0">
              <a:buNone/>
              <a:defRPr sz="1600" b="1"/>
            </a:lvl5pPr>
            <a:lvl6pPr marL="2285066" indent="0">
              <a:buNone/>
              <a:defRPr sz="1600" b="1"/>
            </a:lvl6pPr>
            <a:lvl7pPr marL="2742081" indent="0">
              <a:buNone/>
              <a:defRPr sz="1600" b="1"/>
            </a:lvl7pPr>
            <a:lvl8pPr marL="3199093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92" y="1631462"/>
            <a:ext cx="4041775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A8A48-342E-458B-ACE3-F02D72034F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9635927"/>
      </p:ext>
    </p:extLst>
  </p:cSld>
  <p:clrMapOvr>
    <a:masterClrMapping/>
  </p:clrMapOvr>
  <p:transition>
    <p:split orient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5F5F4-B581-4979-A02A-A264129BEC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0277094"/>
      </p:ext>
    </p:extLst>
  </p:cSld>
  <p:clrMapOvr>
    <a:masterClrMapping/>
  </p:clrMapOvr>
  <p:transition>
    <p:split orient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0F3E8-2079-4488-A61A-8CDA1C236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2812321"/>
      </p:ext>
    </p:extLst>
  </p:cSld>
  <p:clrMapOvr>
    <a:masterClrMapping/>
  </p:clrMapOvr>
  <p:transition>
    <p:split orient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7" y="204733"/>
            <a:ext cx="3008312" cy="8712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885"/>
            <a:ext cx="5111750" cy="43896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7" y="1076009"/>
            <a:ext cx="3008312" cy="3518402"/>
          </a:xfrm>
        </p:spPr>
        <p:txBody>
          <a:bodyPr/>
          <a:lstStyle>
            <a:lvl1pPr marL="0" indent="0">
              <a:buNone/>
              <a:defRPr sz="1400"/>
            </a:lvl1pPr>
            <a:lvl2pPr marL="457013" indent="0">
              <a:buNone/>
              <a:defRPr sz="1200"/>
            </a:lvl2pPr>
            <a:lvl3pPr marL="914027" indent="0">
              <a:buNone/>
              <a:defRPr sz="1000"/>
            </a:lvl3pPr>
            <a:lvl4pPr marL="1371040" indent="0">
              <a:buNone/>
              <a:defRPr sz="900"/>
            </a:lvl4pPr>
            <a:lvl5pPr marL="1828053" indent="0">
              <a:buNone/>
              <a:defRPr sz="900"/>
            </a:lvl5pPr>
            <a:lvl6pPr marL="2285066" indent="0">
              <a:buNone/>
              <a:defRPr sz="900"/>
            </a:lvl6pPr>
            <a:lvl7pPr marL="2742081" indent="0">
              <a:buNone/>
              <a:defRPr sz="900"/>
            </a:lvl7pPr>
            <a:lvl8pPr marL="3199093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B1801-C2FE-464C-A97C-9DAA0C9857C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1728838"/>
      </p:ext>
    </p:extLst>
  </p:cSld>
  <p:clrMapOvr>
    <a:masterClrMapping/>
  </p:clrMapOvr>
  <p:transition>
    <p:split orient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91" y="3600999"/>
            <a:ext cx="5486400" cy="425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91" y="460441"/>
            <a:ext cx="5486400" cy="3085147"/>
          </a:xfrm>
        </p:spPr>
        <p:txBody>
          <a:bodyPr/>
          <a:lstStyle>
            <a:lvl1pPr marL="0" indent="0">
              <a:buNone/>
              <a:defRPr sz="3200"/>
            </a:lvl1pPr>
            <a:lvl2pPr marL="457013" indent="0">
              <a:buNone/>
              <a:defRPr sz="2800"/>
            </a:lvl2pPr>
            <a:lvl3pPr marL="914027" indent="0">
              <a:buNone/>
              <a:defRPr sz="2400"/>
            </a:lvl3pPr>
            <a:lvl4pPr marL="1371040" indent="0">
              <a:buNone/>
              <a:defRPr sz="2000"/>
            </a:lvl4pPr>
            <a:lvl5pPr marL="1828053" indent="0">
              <a:buNone/>
              <a:defRPr sz="2000"/>
            </a:lvl5pPr>
            <a:lvl6pPr marL="2285066" indent="0">
              <a:buNone/>
              <a:defRPr sz="2000"/>
            </a:lvl6pPr>
            <a:lvl7pPr marL="2742081" indent="0">
              <a:buNone/>
              <a:defRPr sz="2000"/>
            </a:lvl7pPr>
            <a:lvl8pPr marL="3199093" indent="0">
              <a:buNone/>
              <a:defRPr sz="2000"/>
            </a:lvl8pPr>
            <a:lvl9pPr marL="3656106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91" y="4026393"/>
            <a:ext cx="5486400" cy="603064"/>
          </a:xfrm>
        </p:spPr>
        <p:txBody>
          <a:bodyPr/>
          <a:lstStyle>
            <a:lvl1pPr marL="0" indent="0">
              <a:buNone/>
              <a:defRPr sz="1400"/>
            </a:lvl1pPr>
            <a:lvl2pPr marL="457013" indent="0">
              <a:buNone/>
              <a:defRPr sz="1200"/>
            </a:lvl2pPr>
            <a:lvl3pPr marL="914027" indent="0">
              <a:buNone/>
              <a:defRPr sz="1000"/>
            </a:lvl3pPr>
            <a:lvl4pPr marL="1371040" indent="0">
              <a:buNone/>
              <a:defRPr sz="900"/>
            </a:lvl4pPr>
            <a:lvl5pPr marL="1828053" indent="0">
              <a:buNone/>
              <a:defRPr sz="900"/>
            </a:lvl5pPr>
            <a:lvl6pPr marL="2285066" indent="0">
              <a:buNone/>
              <a:defRPr sz="900"/>
            </a:lvl6pPr>
            <a:lvl7pPr marL="2742081" indent="0">
              <a:buNone/>
              <a:defRPr sz="900"/>
            </a:lvl7pPr>
            <a:lvl8pPr marL="3199093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656EF-CDEF-4987-9C41-D9B460E1DC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7874706"/>
      </p:ext>
    </p:extLst>
  </p:cSld>
  <p:clrMapOvr>
    <a:masterClrMapping/>
  </p:clrMapOvr>
  <p:transition>
    <p:split orient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4AB4D-50CE-4657-8D6A-C46E3162D0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9326328"/>
      </p:ext>
    </p:extLst>
  </p:cSld>
  <p:clrMapOvr>
    <a:masterClrMapping/>
  </p:clrMapOvr>
  <p:transition>
    <p:split orient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89"/>
            <a:ext cx="2057400" cy="43880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4" y="206389"/>
            <a:ext cx="6019800" cy="43880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3AB90-FF40-42CF-A625-A61B39976C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7328863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4AB4D-50CE-4657-8D6A-C46E3162D0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4139950"/>
      </p:ext>
    </p:extLst>
  </p:cSld>
  <p:clrMapOvr>
    <a:masterClrMapping/>
  </p:clrMapOvr>
  <p:transition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ya0701\Desktop\劉又華\美編設計\2016PPT公播版1-內頁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70"/>
            <a:ext cx="8229600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F71C-5737-4A45-9BF9-F7A565A0EFF5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A166E-DA44-41DA-B1D2-281185379DC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4590306"/>
      </p:ext>
    </p:extLst>
  </p:cSld>
  <p:clrMapOvr>
    <a:masterClrMapping/>
  </p:clrMapOvr>
  <p:transition>
    <p:split orient="vert"/>
  </p:transition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90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81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2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6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BDC56-E5A3-4B6C-8832-E16A44DE729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11410"/>
      </p:ext>
    </p:extLst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66"/>
            <a:ext cx="7772400" cy="11029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344"/>
            <a:ext cx="6400800" cy="1314044"/>
          </a:xfrm>
        </p:spPr>
        <p:txBody>
          <a:bodyPr/>
          <a:lstStyle>
            <a:lvl1pPr marL="0" indent="0" algn="ctr">
              <a:buNone/>
              <a:defRPr/>
            </a:lvl1pPr>
            <a:lvl2pPr marL="456719" indent="0" algn="ctr">
              <a:buNone/>
              <a:defRPr/>
            </a:lvl2pPr>
            <a:lvl3pPr marL="913460" indent="0" algn="ctr">
              <a:buNone/>
              <a:defRPr/>
            </a:lvl3pPr>
            <a:lvl4pPr marL="1370186" indent="0" algn="ctr">
              <a:buNone/>
              <a:defRPr/>
            </a:lvl4pPr>
            <a:lvl5pPr marL="1826921" indent="0" algn="ctr">
              <a:buNone/>
              <a:defRPr/>
            </a:lvl5pPr>
            <a:lvl6pPr marL="2283640" indent="0" algn="ctr">
              <a:buNone/>
              <a:defRPr/>
            </a:lvl6pPr>
            <a:lvl7pPr marL="2740361" indent="0" algn="ctr">
              <a:buNone/>
              <a:defRPr/>
            </a:lvl7pPr>
            <a:lvl8pPr marL="3197093" indent="0" algn="ctr">
              <a:buNone/>
              <a:defRPr/>
            </a:lvl8pPr>
            <a:lvl9pPr marL="365382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2585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47895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8" y="3305744"/>
            <a:ext cx="7772400" cy="102044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8" y="2180577"/>
            <a:ext cx="7772400" cy="112519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19" indent="0">
              <a:buNone/>
              <a:defRPr sz="1800"/>
            </a:lvl2pPr>
            <a:lvl3pPr marL="913460" indent="0">
              <a:buNone/>
              <a:defRPr sz="1600"/>
            </a:lvl3pPr>
            <a:lvl4pPr marL="1370186" indent="0">
              <a:buNone/>
              <a:defRPr sz="1400"/>
            </a:lvl4pPr>
            <a:lvl5pPr marL="1826921" indent="0">
              <a:buNone/>
              <a:defRPr sz="1400"/>
            </a:lvl5pPr>
            <a:lvl6pPr marL="2283640" indent="0">
              <a:buNone/>
              <a:defRPr sz="1400"/>
            </a:lvl6pPr>
            <a:lvl7pPr marL="2740361" indent="0">
              <a:buNone/>
              <a:defRPr sz="1400"/>
            </a:lvl7pPr>
            <a:lvl8pPr marL="3197093" indent="0">
              <a:buNone/>
              <a:defRPr sz="1400"/>
            </a:lvl8pPr>
            <a:lvl9pPr marL="365382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724A1-D00F-4906-878E-63B1F2E7E1C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55953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199829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199829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7957A-44B2-47A5-A712-BD2C22BEA4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24766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7" y="1150586"/>
            <a:ext cx="4040188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9" indent="0">
              <a:buNone/>
              <a:defRPr sz="2000" b="1"/>
            </a:lvl2pPr>
            <a:lvl3pPr marL="913460" indent="0">
              <a:buNone/>
              <a:defRPr sz="1800" b="1"/>
            </a:lvl3pPr>
            <a:lvl4pPr marL="1370186" indent="0">
              <a:buNone/>
              <a:defRPr sz="1600" b="1"/>
            </a:lvl4pPr>
            <a:lvl5pPr marL="1826921" indent="0">
              <a:buNone/>
              <a:defRPr sz="1600" b="1"/>
            </a:lvl5pPr>
            <a:lvl6pPr marL="2283640" indent="0">
              <a:buNone/>
              <a:defRPr sz="1600" b="1"/>
            </a:lvl6pPr>
            <a:lvl7pPr marL="2740361" indent="0">
              <a:buNone/>
              <a:defRPr sz="1600" b="1"/>
            </a:lvl7pPr>
            <a:lvl8pPr marL="3197093" indent="0">
              <a:buNone/>
              <a:defRPr sz="1600" b="1"/>
            </a:lvl8pPr>
            <a:lvl9pPr marL="365382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7" y="1631457"/>
            <a:ext cx="4040188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92" y="1150586"/>
            <a:ext cx="4041775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9" indent="0">
              <a:buNone/>
              <a:defRPr sz="2000" b="1"/>
            </a:lvl2pPr>
            <a:lvl3pPr marL="913460" indent="0">
              <a:buNone/>
              <a:defRPr sz="1800" b="1"/>
            </a:lvl3pPr>
            <a:lvl4pPr marL="1370186" indent="0">
              <a:buNone/>
              <a:defRPr sz="1600" b="1"/>
            </a:lvl4pPr>
            <a:lvl5pPr marL="1826921" indent="0">
              <a:buNone/>
              <a:defRPr sz="1600" b="1"/>
            </a:lvl5pPr>
            <a:lvl6pPr marL="2283640" indent="0">
              <a:buNone/>
              <a:defRPr sz="1600" b="1"/>
            </a:lvl6pPr>
            <a:lvl7pPr marL="2740361" indent="0">
              <a:buNone/>
              <a:defRPr sz="1600" b="1"/>
            </a:lvl7pPr>
            <a:lvl8pPr marL="3197093" indent="0">
              <a:buNone/>
              <a:defRPr sz="1600" b="1"/>
            </a:lvl8pPr>
            <a:lvl9pPr marL="365382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92" y="1631457"/>
            <a:ext cx="4041775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A8A48-342E-458B-ACE3-F02D72034F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184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31"/>
            <a:ext cx="2057400" cy="438808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4" y="206331"/>
            <a:ext cx="6019800" cy="438808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3AB90-FF40-42CF-A625-A61B39976C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1192948"/>
      </p:ext>
    </p:extLst>
  </p:cSld>
  <p:clrMapOvr>
    <a:masterClrMapping/>
  </p:clrMapOvr>
  <p:transition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5F5F4-B581-4979-A02A-A264129BEC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90508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0F3E8-2079-4488-A61A-8CDA1C236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26704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04733"/>
            <a:ext cx="3008312" cy="8712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735"/>
            <a:ext cx="5111750" cy="43896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075995"/>
            <a:ext cx="3008312" cy="3518402"/>
          </a:xfrm>
        </p:spPr>
        <p:txBody>
          <a:bodyPr/>
          <a:lstStyle>
            <a:lvl1pPr marL="0" indent="0">
              <a:buNone/>
              <a:defRPr sz="1400"/>
            </a:lvl1pPr>
            <a:lvl2pPr marL="456719" indent="0">
              <a:buNone/>
              <a:defRPr sz="1200"/>
            </a:lvl2pPr>
            <a:lvl3pPr marL="913460" indent="0">
              <a:buNone/>
              <a:defRPr sz="1000"/>
            </a:lvl3pPr>
            <a:lvl4pPr marL="1370186" indent="0">
              <a:buNone/>
              <a:defRPr sz="900"/>
            </a:lvl4pPr>
            <a:lvl5pPr marL="1826921" indent="0">
              <a:buNone/>
              <a:defRPr sz="900"/>
            </a:lvl5pPr>
            <a:lvl6pPr marL="2283640" indent="0">
              <a:buNone/>
              <a:defRPr sz="900"/>
            </a:lvl6pPr>
            <a:lvl7pPr marL="2740361" indent="0">
              <a:buNone/>
              <a:defRPr sz="900"/>
            </a:lvl7pPr>
            <a:lvl8pPr marL="3197093" indent="0">
              <a:buNone/>
              <a:defRPr sz="900"/>
            </a:lvl8pPr>
            <a:lvl9pPr marL="36538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B1801-C2FE-464C-A97C-9DAA0C9857C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95358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91" y="3600969"/>
            <a:ext cx="5486400" cy="425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91" y="460363"/>
            <a:ext cx="5486400" cy="3085147"/>
          </a:xfrm>
        </p:spPr>
        <p:txBody>
          <a:bodyPr/>
          <a:lstStyle>
            <a:lvl1pPr marL="0" indent="0">
              <a:buNone/>
              <a:defRPr sz="3200"/>
            </a:lvl1pPr>
            <a:lvl2pPr marL="456719" indent="0">
              <a:buNone/>
              <a:defRPr sz="2800"/>
            </a:lvl2pPr>
            <a:lvl3pPr marL="913460" indent="0">
              <a:buNone/>
              <a:defRPr sz="2400"/>
            </a:lvl3pPr>
            <a:lvl4pPr marL="1370186" indent="0">
              <a:buNone/>
              <a:defRPr sz="2000"/>
            </a:lvl4pPr>
            <a:lvl5pPr marL="1826921" indent="0">
              <a:buNone/>
              <a:defRPr sz="2000"/>
            </a:lvl5pPr>
            <a:lvl6pPr marL="2283640" indent="0">
              <a:buNone/>
              <a:defRPr sz="2000"/>
            </a:lvl6pPr>
            <a:lvl7pPr marL="2740361" indent="0">
              <a:buNone/>
              <a:defRPr sz="2000"/>
            </a:lvl7pPr>
            <a:lvl8pPr marL="3197093" indent="0">
              <a:buNone/>
              <a:defRPr sz="2000"/>
            </a:lvl8pPr>
            <a:lvl9pPr marL="3653825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91" y="4026249"/>
            <a:ext cx="5486400" cy="603064"/>
          </a:xfrm>
        </p:spPr>
        <p:txBody>
          <a:bodyPr/>
          <a:lstStyle>
            <a:lvl1pPr marL="0" indent="0">
              <a:buNone/>
              <a:defRPr sz="1400"/>
            </a:lvl1pPr>
            <a:lvl2pPr marL="456719" indent="0">
              <a:buNone/>
              <a:defRPr sz="1200"/>
            </a:lvl2pPr>
            <a:lvl3pPr marL="913460" indent="0">
              <a:buNone/>
              <a:defRPr sz="1000"/>
            </a:lvl3pPr>
            <a:lvl4pPr marL="1370186" indent="0">
              <a:buNone/>
              <a:defRPr sz="900"/>
            </a:lvl4pPr>
            <a:lvl5pPr marL="1826921" indent="0">
              <a:buNone/>
              <a:defRPr sz="900"/>
            </a:lvl5pPr>
            <a:lvl6pPr marL="2283640" indent="0">
              <a:buNone/>
              <a:defRPr sz="900"/>
            </a:lvl6pPr>
            <a:lvl7pPr marL="2740361" indent="0">
              <a:buNone/>
              <a:defRPr sz="900"/>
            </a:lvl7pPr>
            <a:lvl8pPr marL="3197093" indent="0">
              <a:buNone/>
              <a:defRPr sz="900"/>
            </a:lvl8pPr>
            <a:lvl9pPr marL="36538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656EF-CDEF-4987-9C41-D9B460E1DC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71744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4AB4D-50CE-4657-8D6A-C46E3162D0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16807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412"/>
            <a:ext cx="2057400" cy="438808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4" y="206412"/>
            <a:ext cx="6019800" cy="438808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3AB90-FF40-42CF-A625-A61B39976C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19075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63"/>
            <a:ext cx="7772400" cy="11029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400"/>
            <a:ext cx="6400800" cy="1314044"/>
          </a:xfrm>
        </p:spPr>
        <p:txBody>
          <a:bodyPr/>
          <a:lstStyle>
            <a:lvl1pPr marL="0" indent="0" algn="ctr">
              <a:buNone/>
              <a:defRPr/>
            </a:lvl1pPr>
            <a:lvl2pPr marL="457013" indent="0" algn="ctr">
              <a:buNone/>
              <a:defRPr/>
            </a:lvl2pPr>
            <a:lvl3pPr marL="914027" indent="0" algn="ctr">
              <a:buNone/>
              <a:defRPr/>
            </a:lvl3pPr>
            <a:lvl4pPr marL="1371040" indent="0" algn="ctr">
              <a:buNone/>
              <a:defRPr/>
            </a:lvl4pPr>
            <a:lvl5pPr marL="1828053" indent="0" algn="ctr">
              <a:buNone/>
              <a:defRPr/>
            </a:lvl5pPr>
            <a:lvl6pPr marL="2285066" indent="0" algn="ctr">
              <a:buNone/>
              <a:defRPr/>
            </a:lvl6pPr>
            <a:lvl7pPr marL="2742081" indent="0" algn="ctr">
              <a:buNone/>
              <a:defRPr/>
            </a:lvl7pPr>
            <a:lvl8pPr marL="3199093" indent="0" algn="ctr">
              <a:buNone/>
              <a:defRPr/>
            </a:lvl8pPr>
            <a:lvl9pPr marL="365610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8353478"/>
      </p:ext>
    </p:extLst>
  </p:cSld>
  <p:clrMapOvr>
    <a:masterClrMapping/>
  </p:clrMapOvr>
  <p:transition spd="med">
    <p:split orient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9937158"/>
      </p:ext>
    </p:extLst>
  </p:cSld>
  <p:clrMapOvr>
    <a:masterClrMapping/>
  </p:clrMapOvr>
  <p:transition spd="med">
    <p:split orient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3" y="3305744"/>
            <a:ext cx="7772400" cy="102044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23" y="2180564"/>
            <a:ext cx="7772400" cy="112519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3" indent="0">
              <a:buNone/>
              <a:defRPr sz="1800"/>
            </a:lvl2pPr>
            <a:lvl3pPr marL="914027" indent="0">
              <a:buNone/>
              <a:defRPr sz="1600"/>
            </a:lvl3pPr>
            <a:lvl4pPr marL="1371040" indent="0">
              <a:buNone/>
              <a:defRPr sz="1400"/>
            </a:lvl4pPr>
            <a:lvl5pPr marL="1828053" indent="0">
              <a:buNone/>
              <a:defRPr sz="1400"/>
            </a:lvl5pPr>
            <a:lvl6pPr marL="2285066" indent="0">
              <a:buNone/>
              <a:defRPr sz="1400"/>
            </a:lvl6pPr>
            <a:lvl7pPr marL="2742081" indent="0">
              <a:buNone/>
              <a:defRPr sz="1400"/>
            </a:lvl7pPr>
            <a:lvl8pPr marL="3199093" indent="0">
              <a:buNone/>
              <a:defRPr sz="1400"/>
            </a:lvl8pPr>
            <a:lvl9pPr marL="36561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724A1-D00F-4906-878E-63B1F2E7E1C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2917677"/>
      </p:ext>
    </p:extLst>
  </p:cSld>
  <p:clrMapOvr>
    <a:masterClrMapping/>
  </p:clrMapOvr>
  <p:transition spd="med">
    <p:split orient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199829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199829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7957A-44B2-47A5-A712-BD2C22BEA4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8986108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ya0701\Desktop\劉又華\美編設計\2016PPT公播版1-內頁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32"/>
            <a:ext cx="8229600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F71C-5737-4A45-9BF9-F7A565A0EFF5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A166E-DA44-41DA-B1D2-281185379DC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1622585"/>
      </p:ext>
    </p:extLst>
  </p:cSld>
  <p:clrMapOvr>
    <a:masterClrMapping/>
  </p:clrMapOvr>
  <p:transition>
    <p:split orient="vert"/>
  </p:transition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2" y="1150595"/>
            <a:ext cx="4040188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3" indent="0">
              <a:buNone/>
              <a:defRPr sz="2000" b="1"/>
            </a:lvl2pPr>
            <a:lvl3pPr marL="914027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3" indent="0">
              <a:buNone/>
              <a:defRPr sz="1600" b="1"/>
            </a:lvl5pPr>
            <a:lvl6pPr marL="2285066" indent="0">
              <a:buNone/>
              <a:defRPr sz="1600" b="1"/>
            </a:lvl6pPr>
            <a:lvl7pPr marL="2742081" indent="0">
              <a:buNone/>
              <a:defRPr sz="1600" b="1"/>
            </a:lvl7pPr>
            <a:lvl8pPr marL="3199093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12" y="1631463"/>
            <a:ext cx="4040188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66" y="1150595"/>
            <a:ext cx="4041775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3" indent="0">
              <a:buNone/>
              <a:defRPr sz="2000" b="1"/>
            </a:lvl2pPr>
            <a:lvl3pPr marL="914027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3" indent="0">
              <a:buNone/>
              <a:defRPr sz="1600" b="1"/>
            </a:lvl5pPr>
            <a:lvl6pPr marL="2285066" indent="0">
              <a:buNone/>
              <a:defRPr sz="1600" b="1"/>
            </a:lvl6pPr>
            <a:lvl7pPr marL="2742081" indent="0">
              <a:buNone/>
              <a:defRPr sz="1600" b="1"/>
            </a:lvl7pPr>
            <a:lvl8pPr marL="3199093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66" y="1631463"/>
            <a:ext cx="4041775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A8A48-342E-458B-ACE3-F02D72034F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1144300"/>
      </p:ext>
    </p:extLst>
  </p:cSld>
  <p:clrMapOvr>
    <a:masterClrMapping/>
  </p:clrMapOvr>
  <p:transition spd="med">
    <p:split orient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5F5F4-B581-4979-A02A-A264129BEC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7879074"/>
      </p:ext>
    </p:extLst>
  </p:cSld>
  <p:clrMapOvr>
    <a:masterClrMapping/>
  </p:clrMapOvr>
  <p:transition spd="med">
    <p:split orient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0F3E8-2079-4488-A61A-8CDA1C236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4451797"/>
      </p:ext>
    </p:extLst>
  </p:cSld>
  <p:clrMapOvr>
    <a:masterClrMapping/>
  </p:clrMapOvr>
  <p:transition spd="med">
    <p:split orient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4" y="204733"/>
            <a:ext cx="3008312" cy="8712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8"/>
            <a:ext cx="5111750" cy="43896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4" y="1076005"/>
            <a:ext cx="3008312" cy="3518402"/>
          </a:xfrm>
        </p:spPr>
        <p:txBody>
          <a:bodyPr/>
          <a:lstStyle>
            <a:lvl1pPr marL="0" indent="0">
              <a:buNone/>
              <a:defRPr sz="1400"/>
            </a:lvl1pPr>
            <a:lvl2pPr marL="457013" indent="0">
              <a:buNone/>
              <a:defRPr sz="1200"/>
            </a:lvl2pPr>
            <a:lvl3pPr marL="914027" indent="0">
              <a:buNone/>
              <a:defRPr sz="1000"/>
            </a:lvl3pPr>
            <a:lvl4pPr marL="1371040" indent="0">
              <a:buNone/>
              <a:defRPr sz="900"/>
            </a:lvl4pPr>
            <a:lvl5pPr marL="1828053" indent="0">
              <a:buNone/>
              <a:defRPr sz="900"/>
            </a:lvl5pPr>
            <a:lvl6pPr marL="2285066" indent="0">
              <a:buNone/>
              <a:defRPr sz="900"/>
            </a:lvl6pPr>
            <a:lvl7pPr marL="2742081" indent="0">
              <a:buNone/>
              <a:defRPr sz="900"/>
            </a:lvl7pPr>
            <a:lvl8pPr marL="3199093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B1801-C2FE-464C-A97C-9DAA0C9857C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3703000"/>
      </p:ext>
    </p:extLst>
  </p:cSld>
  <p:clrMapOvr>
    <a:masterClrMapping/>
  </p:clrMapOvr>
  <p:transition spd="med">
    <p:split orient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91" y="3600963"/>
            <a:ext cx="5486400" cy="425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91" y="460384"/>
            <a:ext cx="5486400" cy="3085147"/>
          </a:xfrm>
        </p:spPr>
        <p:txBody>
          <a:bodyPr/>
          <a:lstStyle>
            <a:lvl1pPr marL="0" indent="0">
              <a:buNone/>
              <a:defRPr sz="3200"/>
            </a:lvl1pPr>
            <a:lvl2pPr marL="457013" indent="0">
              <a:buNone/>
              <a:defRPr sz="2800"/>
            </a:lvl2pPr>
            <a:lvl3pPr marL="914027" indent="0">
              <a:buNone/>
              <a:defRPr sz="2400"/>
            </a:lvl3pPr>
            <a:lvl4pPr marL="1371040" indent="0">
              <a:buNone/>
              <a:defRPr sz="2000"/>
            </a:lvl4pPr>
            <a:lvl5pPr marL="1828053" indent="0">
              <a:buNone/>
              <a:defRPr sz="2000"/>
            </a:lvl5pPr>
            <a:lvl6pPr marL="2285066" indent="0">
              <a:buNone/>
              <a:defRPr sz="2000"/>
            </a:lvl6pPr>
            <a:lvl7pPr marL="2742081" indent="0">
              <a:buNone/>
              <a:defRPr sz="2000"/>
            </a:lvl7pPr>
            <a:lvl8pPr marL="3199093" indent="0">
              <a:buNone/>
              <a:defRPr sz="2000"/>
            </a:lvl8pPr>
            <a:lvl9pPr marL="3656106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91" y="4026306"/>
            <a:ext cx="5486400" cy="603064"/>
          </a:xfrm>
        </p:spPr>
        <p:txBody>
          <a:bodyPr/>
          <a:lstStyle>
            <a:lvl1pPr marL="0" indent="0">
              <a:buNone/>
              <a:defRPr sz="1400"/>
            </a:lvl1pPr>
            <a:lvl2pPr marL="457013" indent="0">
              <a:buNone/>
              <a:defRPr sz="1200"/>
            </a:lvl2pPr>
            <a:lvl3pPr marL="914027" indent="0">
              <a:buNone/>
              <a:defRPr sz="1000"/>
            </a:lvl3pPr>
            <a:lvl4pPr marL="1371040" indent="0">
              <a:buNone/>
              <a:defRPr sz="900"/>
            </a:lvl4pPr>
            <a:lvl5pPr marL="1828053" indent="0">
              <a:buNone/>
              <a:defRPr sz="900"/>
            </a:lvl5pPr>
            <a:lvl6pPr marL="2285066" indent="0">
              <a:buNone/>
              <a:defRPr sz="900"/>
            </a:lvl6pPr>
            <a:lvl7pPr marL="2742081" indent="0">
              <a:buNone/>
              <a:defRPr sz="900"/>
            </a:lvl7pPr>
            <a:lvl8pPr marL="3199093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656EF-CDEF-4987-9C41-D9B460E1DC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7739522"/>
      </p:ext>
    </p:extLst>
  </p:cSld>
  <p:clrMapOvr>
    <a:masterClrMapping/>
  </p:clrMapOvr>
  <p:transition spd="med">
    <p:split orient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4AB4D-50CE-4657-8D6A-C46E3162D0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4452583"/>
      </p:ext>
    </p:extLst>
  </p:cSld>
  <p:clrMapOvr>
    <a:masterClrMapping/>
  </p:clrMapOvr>
  <p:transition spd="med">
    <p:split orient="vert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26"/>
            <a:ext cx="2057400" cy="43880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4" y="206326"/>
            <a:ext cx="6019800" cy="43880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3AB90-FF40-42CF-A625-A61B39976C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7497362"/>
      </p:ext>
    </p:extLst>
  </p:cSld>
  <p:clrMapOvr>
    <a:masterClrMapping/>
  </p:clrMapOvr>
  <p:transition spd="med">
    <p:split orient="vert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ya0701\Desktop\劉又華\美編設計\2016PPT公播版1-內頁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32"/>
            <a:ext cx="8229600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F71C-5737-4A45-9BF9-F7A565A0EFF5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A166E-DA44-41DA-B1D2-281185379DC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0242738"/>
      </p:ext>
    </p:extLst>
  </p:cSld>
  <p:clrMapOvr>
    <a:masterClrMapping/>
  </p:clrMapOvr>
  <p:transition spd="med">
    <p:split orient="vert"/>
  </p:transition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63"/>
            <a:ext cx="7772400" cy="11029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344"/>
            <a:ext cx="6400800" cy="1314044"/>
          </a:xfrm>
        </p:spPr>
        <p:txBody>
          <a:bodyPr/>
          <a:lstStyle>
            <a:lvl1pPr marL="0" indent="0" algn="ctr">
              <a:buNone/>
              <a:defRPr/>
            </a:lvl1pPr>
            <a:lvl2pPr marL="456809" indent="0" algn="ctr">
              <a:buNone/>
              <a:defRPr/>
            </a:lvl2pPr>
            <a:lvl3pPr marL="913644" indent="0" algn="ctr">
              <a:buNone/>
              <a:defRPr/>
            </a:lvl3pPr>
            <a:lvl4pPr marL="1370462" indent="0" algn="ctr">
              <a:buNone/>
              <a:defRPr/>
            </a:lvl4pPr>
            <a:lvl5pPr marL="1827287" indent="0" algn="ctr">
              <a:buNone/>
              <a:defRPr/>
            </a:lvl5pPr>
            <a:lvl6pPr marL="2284097" indent="0" algn="ctr">
              <a:buNone/>
              <a:defRPr/>
            </a:lvl6pPr>
            <a:lvl7pPr marL="2740910" indent="0" algn="ctr">
              <a:buNone/>
              <a:defRPr/>
            </a:lvl7pPr>
            <a:lvl8pPr marL="3197733" indent="0" algn="ctr">
              <a:buNone/>
              <a:defRPr/>
            </a:lvl8pPr>
            <a:lvl9pPr marL="3654553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95379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8612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7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18" indent="0" algn="ctr">
              <a:buNone/>
              <a:defRPr/>
            </a:lvl2pPr>
            <a:lvl3pPr marL="914243" indent="0" algn="ctr">
              <a:buNone/>
              <a:defRPr/>
            </a:lvl3pPr>
            <a:lvl4pPr marL="1371362" indent="0" algn="ctr">
              <a:buNone/>
              <a:defRPr/>
            </a:lvl4pPr>
            <a:lvl5pPr marL="1828484" indent="0" algn="ctr">
              <a:buNone/>
              <a:defRPr/>
            </a:lvl5pPr>
            <a:lvl6pPr marL="2285601" indent="0" algn="ctr">
              <a:buNone/>
              <a:defRPr/>
            </a:lvl6pPr>
            <a:lvl7pPr marL="2742719" indent="0" algn="ctr">
              <a:buNone/>
              <a:defRPr/>
            </a:lvl7pPr>
            <a:lvl8pPr marL="3199840" indent="0" algn="ctr">
              <a:buNone/>
              <a:defRPr/>
            </a:lvl8pPr>
            <a:lvl9pPr marL="365696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067161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6" y="3305744"/>
            <a:ext cx="7772400" cy="102044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6" y="2180577"/>
            <a:ext cx="7772400" cy="112519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09" indent="0">
              <a:buNone/>
              <a:defRPr sz="1800"/>
            </a:lvl2pPr>
            <a:lvl3pPr marL="913644" indent="0">
              <a:buNone/>
              <a:defRPr sz="1600"/>
            </a:lvl3pPr>
            <a:lvl4pPr marL="1370462" indent="0">
              <a:buNone/>
              <a:defRPr sz="1400"/>
            </a:lvl4pPr>
            <a:lvl5pPr marL="1827287" indent="0">
              <a:buNone/>
              <a:defRPr sz="1400"/>
            </a:lvl5pPr>
            <a:lvl6pPr marL="2284097" indent="0">
              <a:buNone/>
              <a:defRPr sz="1400"/>
            </a:lvl6pPr>
            <a:lvl7pPr marL="2740910" indent="0">
              <a:buNone/>
              <a:defRPr sz="1400"/>
            </a:lvl7pPr>
            <a:lvl8pPr marL="3197733" indent="0">
              <a:buNone/>
              <a:defRPr sz="1400"/>
            </a:lvl8pPr>
            <a:lvl9pPr marL="365455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724A1-D00F-4906-878E-63B1F2E7E1C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48800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199829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199829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7957A-44B2-47A5-A712-BD2C22BEA4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20014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6" y="1150586"/>
            <a:ext cx="4040188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9" indent="0">
              <a:buNone/>
              <a:defRPr sz="2000" b="1"/>
            </a:lvl2pPr>
            <a:lvl3pPr marL="913644" indent="0">
              <a:buNone/>
              <a:defRPr sz="1800" b="1"/>
            </a:lvl3pPr>
            <a:lvl4pPr marL="1370462" indent="0">
              <a:buNone/>
              <a:defRPr sz="1600" b="1"/>
            </a:lvl4pPr>
            <a:lvl5pPr marL="1827287" indent="0">
              <a:buNone/>
              <a:defRPr sz="1600" b="1"/>
            </a:lvl5pPr>
            <a:lvl6pPr marL="2284097" indent="0">
              <a:buNone/>
              <a:defRPr sz="1600" b="1"/>
            </a:lvl6pPr>
            <a:lvl7pPr marL="2740910" indent="0">
              <a:buNone/>
              <a:defRPr sz="1600" b="1"/>
            </a:lvl7pPr>
            <a:lvl8pPr marL="3197733" indent="0">
              <a:buNone/>
              <a:defRPr sz="1600" b="1"/>
            </a:lvl8pPr>
            <a:lvl9pPr marL="365455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6" y="1631457"/>
            <a:ext cx="4040188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92" y="1150586"/>
            <a:ext cx="4041775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9" indent="0">
              <a:buNone/>
              <a:defRPr sz="2000" b="1"/>
            </a:lvl2pPr>
            <a:lvl3pPr marL="913644" indent="0">
              <a:buNone/>
              <a:defRPr sz="1800" b="1"/>
            </a:lvl3pPr>
            <a:lvl4pPr marL="1370462" indent="0">
              <a:buNone/>
              <a:defRPr sz="1600" b="1"/>
            </a:lvl4pPr>
            <a:lvl5pPr marL="1827287" indent="0">
              <a:buNone/>
              <a:defRPr sz="1600" b="1"/>
            </a:lvl5pPr>
            <a:lvl6pPr marL="2284097" indent="0">
              <a:buNone/>
              <a:defRPr sz="1600" b="1"/>
            </a:lvl6pPr>
            <a:lvl7pPr marL="2740910" indent="0">
              <a:buNone/>
              <a:defRPr sz="1600" b="1"/>
            </a:lvl7pPr>
            <a:lvl8pPr marL="3197733" indent="0">
              <a:buNone/>
              <a:defRPr sz="1600" b="1"/>
            </a:lvl8pPr>
            <a:lvl9pPr marL="365455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92" y="1631457"/>
            <a:ext cx="4041775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A8A48-342E-458B-ACE3-F02D72034F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83871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5F5F4-B581-4979-A02A-A264129BEC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65869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0F3E8-2079-4488-A61A-8CDA1C236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83480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7" y="204733"/>
            <a:ext cx="3008312" cy="8712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735"/>
            <a:ext cx="5111750" cy="43896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7" y="1075995"/>
            <a:ext cx="3008312" cy="3518402"/>
          </a:xfrm>
        </p:spPr>
        <p:txBody>
          <a:bodyPr/>
          <a:lstStyle>
            <a:lvl1pPr marL="0" indent="0">
              <a:buNone/>
              <a:defRPr sz="1400"/>
            </a:lvl1pPr>
            <a:lvl2pPr marL="456809" indent="0">
              <a:buNone/>
              <a:defRPr sz="1200"/>
            </a:lvl2pPr>
            <a:lvl3pPr marL="913644" indent="0">
              <a:buNone/>
              <a:defRPr sz="1000"/>
            </a:lvl3pPr>
            <a:lvl4pPr marL="1370462" indent="0">
              <a:buNone/>
              <a:defRPr sz="900"/>
            </a:lvl4pPr>
            <a:lvl5pPr marL="1827287" indent="0">
              <a:buNone/>
              <a:defRPr sz="900"/>
            </a:lvl5pPr>
            <a:lvl6pPr marL="2284097" indent="0">
              <a:buNone/>
              <a:defRPr sz="900"/>
            </a:lvl6pPr>
            <a:lvl7pPr marL="2740910" indent="0">
              <a:buNone/>
              <a:defRPr sz="900"/>
            </a:lvl7pPr>
            <a:lvl8pPr marL="3197733" indent="0">
              <a:buNone/>
              <a:defRPr sz="900"/>
            </a:lvl8pPr>
            <a:lvl9pPr marL="365455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B1801-C2FE-464C-A97C-9DAA0C9857C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71834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91" y="3600969"/>
            <a:ext cx="5486400" cy="425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91" y="460363"/>
            <a:ext cx="5486400" cy="3085147"/>
          </a:xfrm>
        </p:spPr>
        <p:txBody>
          <a:bodyPr/>
          <a:lstStyle>
            <a:lvl1pPr marL="0" indent="0">
              <a:buNone/>
              <a:defRPr sz="3200"/>
            </a:lvl1pPr>
            <a:lvl2pPr marL="456809" indent="0">
              <a:buNone/>
              <a:defRPr sz="2800"/>
            </a:lvl2pPr>
            <a:lvl3pPr marL="913644" indent="0">
              <a:buNone/>
              <a:defRPr sz="2400"/>
            </a:lvl3pPr>
            <a:lvl4pPr marL="1370462" indent="0">
              <a:buNone/>
              <a:defRPr sz="2000"/>
            </a:lvl4pPr>
            <a:lvl5pPr marL="1827287" indent="0">
              <a:buNone/>
              <a:defRPr sz="2000"/>
            </a:lvl5pPr>
            <a:lvl6pPr marL="2284097" indent="0">
              <a:buNone/>
              <a:defRPr sz="2000"/>
            </a:lvl6pPr>
            <a:lvl7pPr marL="2740910" indent="0">
              <a:buNone/>
              <a:defRPr sz="2000"/>
            </a:lvl7pPr>
            <a:lvl8pPr marL="3197733" indent="0">
              <a:buNone/>
              <a:defRPr sz="2000"/>
            </a:lvl8pPr>
            <a:lvl9pPr marL="3654553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91" y="4026249"/>
            <a:ext cx="5486400" cy="603064"/>
          </a:xfrm>
        </p:spPr>
        <p:txBody>
          <a:bodyPr/>
          <a:lstStyle>
            <a:lvl1pPr marL="0" indent="0">
              <a:buNone/>
              <a:defRPr sz="1400"/>
            </a:lvl1pPr>
            <a:lvl2pPr marL="456809" indent="0">
              <a:buNone/>
              <a:defRPr sz="1200"/>
            </a:lvl2pPr>
            <a:lvl3pPr marL="913644" indent="0">
              <a:buNone/>
              <a:defRPr sz="1000"/>
            </a:lvl3pPr>
            <a:lvl4pPr marL="1370462" indent="0">
              <a:buNone/>
              <a:defRPr sz="900"/>
            </a:lvl4pPr>
            <a:lvl5pPr marL="1827287" indent="0">
              <a:buNone/>
              <a:defRPr sz="900"/>
            </a:lvl5pPr>
            <a:lvl6pPr marL="2284097" indent="0">
              <a:buNone/>
              <a:defRPr sz="900"/>
            </a:lvl6pPr>
            <a:lvl7pPr marL="2740910" indent="0">
              <a:buNone/>
              <a:defRPr sz="900"/>
            </a:lvl7pPr>
            <a:lvl8pPr marL="3197733" indent="0">
              <a:buNone/>
              <a:defRPr sz="900"/>
            </a:lvl8pPr>
            <a:lvl9pPr marL="365455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656EF-CDEF-4987-9C41-D9B460E1DC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31437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4AB4D-50CE-4657-8D6A-C46E3162D0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71219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412"/>
            <a:ext cx="2057400" cy="438808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4" y="206412"/>
            <a:ext cx="6019800" cy="438808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3AB90-FF40-42CF-A625-A61B39976C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59787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68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5324318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27851" y="800100"/>
            <a:ext cx="2020887" cy="3543300"/>
          </a:xfrm>
          <a:prstGeom prst="rect">
            <a:avLst/>
          </a:prstGeom>
        </p:spPr>
        <p:txBody>
          <a:bodyPr vert="eaVert" lIns="68549" tIns="34289" rIns="68549" bIns="34289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62001" y="800100"/>
            <a:ext cx="5913438" cy="3543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1C78A-4516-4875-9A9C-361B847DD755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87400"/>
      </p:ext>
    </p:extLst>
  </p:cSld>
  <p:clrMapOvr>
    <a:masterClrMapping/>
  </p:clrMapOvr>
  <p:transition>
    <p:blinds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68561" tIns="34289" rIns="68561" bIns="34289"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1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95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7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3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79561"/>
      </p:ext>
    </p:extLst>
  </p:cSld>
  <p:clrMapOvr>
    <a:masterClrMapping/>
  </p:clrMapOvr>
  <p:transition spd="med">
    <p:split orient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28" y="800100"/>
            <a:ext cx="8086725" cy="571500"/>
          </a:xfrm>
          <a:prstGeom prst="rect">
            <a:avLst/>
          </a:prstGeom>
        </p:spPr>
        <p:txBody>
          <a:bodyPr lIns="68561" tIns="34289" rIns="68561" bIns="34289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62000" y="1485900"/>
            <a:ext cx="3962400" cy="285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6800" y="1485900"/>
            <a:ext cx="3962400" cy="285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4BA5E-DF35-4786-8B63-8B732E171035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72924"/>
      </p:ext>
    </p:extLst>
  </p:cSld>
  <p:clrMapOvr>
    <a:masterClrMapping/>
  </p:clrMapOvr>
  <p:transition>
    <p:blinds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5992"/>
            <a:ext cx="8229600" cy="438864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B6543-631C-458F-B563-3FFC829008B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98126"/>
      </p:ext>
    </p:extLst>
  </p:cSld>
  <p:clrMapOvr>
    <a:masterClrMapping/>
  </p:clrMapOvr>
  <p:transition advClick="0">
    <p:wip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9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42288"/>
      </p:ext>
    </p:extLst>
  </p:cSld>
  <p:clrMapOvr>
    <a:masterClrMapping/>
  </p:clrMapOvr>
  <p:transition spd="slow">
    <p:wip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32276"/>
      </p:ext>
    </p:extLst>
  </p:cSld>
  <p:clrMapOvr>
    <a:masterClrMapping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2808"/>
      </p:ext>
    </p:extLst>
  </p:cSld>
  <p:clrMapOvr>
    <a:masterClrMapping/>
  </p:clrMapOvr>
  <p:transition spd="slow">
    <p:wip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63473"/>
      </p:ext>
    </p:extLst>
  </p:cSld>
  <p:clrMapOvr>
    <a:masterClrMapping/>
  </p:clrMapOvr>
  <p:transition spd="slow">
    <p:wip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09071"/>
      </p:ext>
    </p:extLst>
  </p:cSld>
  <p:clrMapOvr>
    <a:masterClrMapping/>
  </p:clrMapOvr>
  <p:transition spd="slow">
    <p:wip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7771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8" indent="0">
              <a:buNone/>
              <a:defRPr sz="1800"/>
            </a:lvl2pPr>
            <a:lvl3pPr marL="914243" indent="0">
              <a:buNone/>
              <a:defRPr sz="1600"/>
            </a:lvl3pPr>
            <a:lvl4pPr marL="1371362" indent="0">
              <a:buNone/>
              <a:defRPr sz="1400"/>
            </a:lvl4pPr>
            <a:lvl5pPr marL="1828484" indent="0">
              <a:buNone/>
              <a:defRPr sz="1400"/>
            </a:lvl5pPr>
            <a:lvl6pPr marL="2285601" indent="0">
              <a:buNone/>
              <a:defRPr sz="1400"/>
            </a:lvl6pPr>
            <a:lvl7pPr marL="2742719" indent="0">
              <a:buNone/>
              <a:defRPr sz="1400"/>
            </a:lvl7pPr>
            <a:lvl8pPr marL="3199840" indent="0">
              <a:buNone/>
              <a:defRPr sz="1400"/>
            </a:lvl8pPr>
            <a:lvl9pPr marL="365696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048359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15404"/>
      </p:ext>
    </p:extLst>
  </p:cSld>
  <p:clrMapOvr>
    <a:masterClrMapping/>
  </p:clrMapOvr>
  <p:transition spd="slow">
    <p:wip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5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52228"/>
      </p:ext>
    </p:extLst>
  </p:cSld>
  <p:clrMapOvr>
    <a:masterClrMapping/>
  </p:clrMapOvr>
  <p:transition spd="slow">
    <p:wip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8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60245"/>
      </p:ext>
    </p:extLst>
  </p:cSld>
  <p:clrMapOvr>
    <a:masterClrMapping/>
  </p:clrMapOvr>
  <p:transition spd="slow">
    <p:wip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43042"/>
      </p:ext>
    </p:extLst>
  </p:cSld>
  <p:clrMapOvr>
    <a:masterClrMapping/>
  </p:clrMapOvr>
  <p:transition spd="slow">
    <p:wip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89956"/>
      </p:ext>
    </p:extLst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ya0701\Desktop\劉又華\美編設計\2016PPT公播版1-內頁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18"/>
            <a:ext cx="8229600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0EEF6-E5B5-4D56-BDC2-6C4F659C1B89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47A686F4-E053-4EC5-8827-2B54B58672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3085147"/>
      </p:ext>
    </p:extLst>
  </p:cSld>
  <p:clrMapOvr>
    <a:masterClrMapping/>
  </p:clrMapOvr>
  <p:transition spd="slow"/>
  <p:hf sldNum="0"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" y="0"/>
            <a:ext cx="9141912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接點 5"/>
          <p:cNvCxnSpPr/>
          <p:nvPr userDrawn="1"/>
        </p:nvCxnSpPr>
        <p:spPr>
          <a:xfrm>
            <a:off x="1835696" y="2409732"/>
            <a:ext cx="5616624" cy="0"/>
          </a:xfrm>
          <a:prstGeom prst="line">
            <a:avLst/>
          </a:prstGeom>
          <a:ln w="38100">
            <a:solidFill>
              <a:srgbClr val="0070C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標題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65D43-0DAE-44E3-9A2A-935E402EAFF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16C335-E8DA-4CEE-BB23-55EF76068EA3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頁尾版面配置區 2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6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8" y="0"/>
            <a:ext cx="9141912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06910"/>
            <a:ext cx="6408712" cy="702469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21700"/>
            <a:ext cx="8229600" cy="340237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205F1-E57B-406D-97ED-35FFE21BABD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3DDAB-341A-48C8-883F-A80E1C6DCBF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67818"/>
      </p:ext>
    </p:extLst>
  </p:cSld>
  <p:clrMapOvr>
    <a:masterClrMapping/>
  </p:clrMapOvr>
  <p:transition spd="med">
    <p:split orient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" y="0"/>
            <a:ext cx="9141912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5D8C9-7640-4A18-B762-5ACCA81FA1B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CFB727-3B56-44F3-9C25-6EB7362341A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179512" y="206910"/>
            <a:ext cx="6408712" cy="702469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457200" y="1221700"/>
            <a:ext cx="8229600" cy="340237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3327713"/>
      </p:ext>
    </p:extLst>
  </p:cSld>
  <p:clrMapOvr>
    <a:masterClrMapping/>
  </p:clrMapOvr>
  <p:transition spd="med">
    <p:split orient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" y="0"/>
            <a:ext cx="9141914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704" y="1545669"/>
            <a:ext cx="5328592" cy="2262869"/>
          </a:xfrm>
        </p:spPr>
        <p:txBody>
          <a:bodyPr anchor="t"/>
          <a:lstStyle>
            <a:lvl1pPr algn="ctr">
              <a:lnSpc>
                <a:spcPct val="100000"/>
              </a:lnSpc>
              <a:defRPr sz="66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34B85-EFD2-4D00-AD95-76575E306A9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919CB-9008-46D8-B522-F861ED18CD9B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68765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576663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" y="-1878"/>
            <a:ext cx="9141914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3008" y="1059619"/>
            <a:ext cx="4042792" cy="3564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r>
              <a:rPr lang="en-US" altLang="zh-TW" dirty="0" smtClean="0"/>
              <a:t>z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4008" y="1059619"/>
            <a:ext cx="4042792" cy="3564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36693-1980-4EB4-95A9-0C0429C5F3C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6428F-21A0-44D2-846D-1D29C07A86DC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75212"/>
      </p:ext>
    </p:extLst>
  </p:cSld>
  <p:clrMapOvr>
    <a:masterClrMapping/>
  </p:clrMapOvr>
  <p:transition spd="med">
    <p:split orient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" y="2396"/>
            <a:ext cx="9141914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57200" y="1059619"/>
            <a:ext cx="8229600" cy="3564395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D89C7-28C9-4664-AB83-39FC834B8B6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A4004-5568-4D68-8DEA-40B2D481FA99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87522"/>
      </p:ext>
    </p:extLst>
  </p:cSld>
  <p:clrMapOvr>
    <a:masterClrMapping/>
  </p:clrMapOvr>
  <p:transition spd="med">
    <p:split orient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" y="25541"/>
            <a:ext cx="9141914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57200" y="1059619"/>
            <a:ext cx="8229600" cy="3564395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6CE09-1CC1-4DBB-952D-6624A99BAF0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BB841-797D-4981-90E2-FEB5F237D115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67771"/>
      </p:ext>
    </p:extLst>
  </p:cSld>
  <p:clrMapOvr>
    <a:masterClrMapping/>
  </p:clrMapOvr>
  <p:transition spd="med">
    <p:split orient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" y="2384"/>
            <a:ext cx="9141911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81597-6B32-4A4A-A167-780AFDDA2AE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25994-9058-42F1-A1D9-2F39C1D67D78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524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6" y="-2436"/>
            <a:ext cx="9141914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79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F28F5-105F-426C-9DD6-695B8E46005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FC91C-EE27-431A-9DA5-FB6BBA60F6E1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85977"/>
      </p:ext>
    </p:extLst>
  </p:cSld>
  <p:clrMapOvr>
    <a:masterClrMapping/>
  </p:clrMapOvr>
  <p:transition spd="med">
    <p:split orient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" y="1196"/>
            <a:ext cx="9141914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70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8D0D0-247E-4456-B242-612B3868575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9E34-F127-4DCB-8A92-31CBB6979B93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49035"/>
      </p:ext>
    </p:extLst>
  </p:cSld>
  <p:clrMapOvr>
    <a:masterClrMapping/>
  </p:clrMapOvr>
  <p:transition spd="med">
    <p:split orient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" y="1196"/>
            <a:ext cx="9141914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731F-88F7-470C-AD7C-0B03CD07CB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59D26-AD5F-4061-B1D0-A980715AF3D2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1183"/>
      </p:ext>
    </p:extLst>
  </p:cSld>
  <p:clrMapOvr>
    <a:masterClrMapping/>
  </p:clrMapOvr>
  <p:transition spd="med">
    <p:split orient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" y="1196"/>
            <a:ext cx="9141914" cy="514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01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01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CA8E8-2D28-40E0-9BE8-2F5348D3E9B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D6087-BA82-4F1F-9C57-EA9CBFD4613B}" type="slidenum">
              <a:rPr lang="zh-TW" altLang="en-US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64397"/>
      </p:ext>
    </p:extLst>
  </p:cSld>
  <p:clrMapOvr>
    <a:masterClrMapping/>
  </p:clrMapOvr>
  <p:transition spd="med">
    <p:split orient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00D88CC-55BA-4BC0-BD22-9E94BCC67C26}" type="slidenum">
              <a:rPr lang="es-ES" altLang="zh-TW" smtClean="0"/>
              <a:pPr/>
              <a:t>‹#›</a:t>
            </a:fld>
            <a:endParaRPr lang="es-ES" altLang="zh-TW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129590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285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714396"/>
            <a:ext cx="7772400" cy="1021557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191107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pPr>
              <a:defRPr/>
            </a:pPr>
            <a:endParaRPr lang="es-E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1D3C6470-24C2-46D2-9BCE-14E21DBBFC77}" type="slidenum">
              <a:rPr lang="es-ES" altLang="zh-TW" smtClean="0">
                <a:solidFill>
                  <a:prstClr val="white"/>
                </a:solidFill>
              </a:rPr>
              <a:pPr/>
              <a:t>‹#›</a:t>
            </a:fld>
            <a:endParaRPr lang="es-E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35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027827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954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860" indent="0" algn="ctr">
              <a:buNone/>
              <a:defRPr/>
            </a:lvl2pPr>
            <a:lvl3pPr marL="913742" indent="0" algn="ctr">
              <a:buNone/>
              <a:defRPr/>
            </a:lvl3pPr>
            <a:lvl4pPr marL="1370608" indent="0" algn="ctr">
              <a:buNone/>
              <a:defRPr/>
            </a:lvl4pPr>
            <a:lvl5pPr marL="1827485" indent="0" algn="ctr">
              <a:buNone/>
              <a:defRPr/>
            </a:lvl5pPr>
            <a:lvl6pPr marL="2284345" indent="0" algn="ctr">
              <a:buNone/>
              <a:defRPr/>
            </a:lvl6pPr>
            <a:lvl7pPr marL="2741204" indent="0" algn="ctr">
              <a:buNone/>
              <a:defRPr/>
            </a:lvl7pPr>
            <a:lvl8pPr marL="3198079" indent="0" algn="ctr">
              <a:buNone/>
              <a:defRPr/>
            </a:lvl8pPr>
            <a:lvl9pPr marL="3654947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88034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466253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6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60" indent="0">
              <a:buNone/>
              <a:defRPr sz="1800"/>
            </a:lvl2pPr>
            <a:lvl3pPr marL="913742" indent="0">
              <a:buNone/>
              <a:defRPr sz="1600"/>
            </a:lvl3pPr>
            <a:lvl4pPr marL="1370608" indent="0">
              <a:buNone/>
              <a:defRPr sz="1400"/>
            </a:lvl4pPr>
            <a:lvl5pPr marL="1827485" indent="0">
              <a:buNone/>
              <a:defRPr sz="1400"/>
            </a:lvl5pPr>
            <a:lvl6pPr marL="2284345" indent="0">
              <a:buNone/>
              <a:defRPr sz="1400"/>
            </a:lvl6pPr>
            <a:lvl7pPr marL="2741204" indent="0">
              <a:buNone/>
              <a:defRPr sz="1400"/>
            </a:lvl7pPr>
            <a:lvl8pPr marL="3198079" indent="0">
              <a:buNone/>
              <a:defRPr sz="1400"/>
            </a:lvl8pPr>
            <a:lvl9pPr marL="3654947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967832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642900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0" indent="0">
              <a:buNone/>
              <a:defRPr sz="2000" b="1"/>
            </a:lvl2pPr>
            <a:lvl3pPr marL="913742" indent="0">
              <a:buNone/>
              <a:defRPr sz="1800" b="1"/>
            </a:lvl3pPr>
            <a:lvl4pPr marL="1370608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45" indent="0">
              <a:buNone/>
              <a:defRPr sz="1600" b="1"/>
            </a:lvl6pPr>
            <a:lvl7pPr marL="2741204" indent="0">
              <a:buNone/>
              <a:defRPr sz="1600" b="1"/>
            </a:lvl7pPr>
            <a:lvl8pPr marL="3198079" indent="0">
              <a:buNone/>
              <a:defRPr sz="1600" b="1"/>
            </a:lvl8pPr>
            <a:lvl9pPr marL="365494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3" y="1631159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0" indent="0">
              <a:buNone/>
              <a:defRPr sz="2000" b="1"/>
            </a:lvl2pPr>
            <a:lvl3pPr marL="913742" indent="0">
              <a:buNone/>
              <a:defRPr sz="1800" b="1"/>
            </a:lvl3pPr>
            <a:lvl4pPr marL="1370608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45" indent="0">
              <a:buNone/>
              <a:defRPr sz="1600" b="1"/>
            </a:lvl6pPr>
            <a:lvl7pPr marL="2741204" indent="0">
              <a:buNone/>
              <a:defRPr sz="1600" b="1"/>
            </a:lvl7pPr>
            <a:lvl8pPr marL="3198079" indent="0">
              <a:buNone/>
              <a:defRPr sz="1600" b="1"/>
            </a:lvl8pPr>
            <a:lvl9pPr marL="365494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92" y="1631159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192063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9427601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524235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40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60" indent="0">
              <a:buNone/>
              <a:defRPr sz="1200"/>
            </a:lvl2pPr>
            <a:lvl3pPr marL="913742" indent="0">
              <a:buNone/>
              <a:defRPr sz="1000"/>
            </a:lvl3pPr>
            <a:lvl4pPr marL="1370608" indent="0">
              <a:buNone/>
              <a:defRPr sz="900"/>
            </a:lvl4pPr>
            <a:lvl5pPr marL="1827485" indent="0">
              <a:buNone/>
              <a:defRPr sz="900"/>
            </a:lvl5pPr>
            <a:lvl6pPr marL="2284345" indent="0">
              <a:buNone/>
              <a:defRPr sz="900"/>
            </a:lvl6pPr>
            <a:lvl7pPr marL="2741204" indent="0">
              <a:buNone/>
              <a:defRPr sz="900"/>
            </a:lvl7pPr>
            <a:lvl8pPr marL="3198079" indent="0">
              <a:buNone/>
              <a:defRPr sz="900"/>
            </a:lvl8pPr>
            <a:lvl9pPr marL="365494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944897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60" indent="0">
              <a:buNone/>
              <a:defRPr sz="2800"/>
            </a:lvl2pPr>
            <a:lvl3pPr marL="913742" indent="0">
              <a:buNone/>
              <a:defRPr sz="2400"/>
            </a:lvl3pPr>
            <a:lvl4pPr marL="1370608" indent="0">
              <a:buNone/>
              <a:defRPr sz="2000"/>
            </a:lvl4pPr>
            <a:lvl5pPr marL="1827485" indent="0">
              <a:buNone/>
              <a:defRPr sz="2000"/>
            </a:lvl5pPr>
            <a:lvl6pPr marL="2284345" indent="0">
              <a:buNone/>
              <a:defRPr sz="2000"/>
            </a:lvl6pPr>
            <a:lvl7pPr marL="2741204" indent="0">
              <a:buNone/>
              <a:defRPr sz="2000"/>
            </a:lvl7pPr>
            <a:lvl8pPr marL="3198079" indent="0">
              <a:buNone/>
              <a:defRPr sz="2000"/>
            </a:lvl8pPr>
            <a:lvl9pPr marL="3654947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63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60" indent="0">
              <a:buNone/>
              <a:defRPr sz="1200"/>
            </a:lvl2pPr>
            <a:lvl3pPr marL="913742" indent="0">
              <a:buNone/>
              <a:defRPr sz="1000"/>
            </a:lvl3pPr>
            <a:lvl4pPr marL="1370608" indent="0">
              <a:buNone/>
              <a:defRPr sz="900"/>
            </a:lvl4pPr>
            <a:lvl5pPr marL="1827485" indent="0">
              <a:buNone/>
              <a:defRPr sz="900"/>
            </a:lvl5pPr>
            <a:lvl6pPr marL="2284345" indent="0">
              <a:buNone/>
              <a:defRPr sz="900"/>
            </a:lvl6pPr>
            <a:lvl7pPr marL="2741204" indent="0">
              <a:buNone/>
              <a:defRPr sz="900"/>
            </a:lvl7pPr>
            <a:lvl8pPr marL="3198079" indent="0">
              <a:buNone/>
              <a:defRPr sz="900"/>
            </a:lvl8pPr>
            <a:lvl9pPr marL="365494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7249641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9347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31"/>
            <a:ext cx="2057400" cy="438808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4" y="206331"/>
            <a:ext cx="6019800" cy="438808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3AB90-FF40-42CF-A625-A61B39976C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15193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8447607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1087387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762028" y="800100"/>
            <a:ext cx="8086725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9928" y="4714875"/>
            <a:ext cx="1905000" cy="342900"/>
          </a:xfrm>
          <a:prstGeom prst="rect">
            <a:avLst/>
          </a:prstGeom>
          <a:ln/>
        </p:spPr>
        <p:txBody>
          <a:bodyPr lIns="91376" tIns="45691" rIns="91376" bIns="45691"/>
          <a:lstStyle>
            <a:lvl1pPr>
              <a:defRPr sz="1200"/>
            </a:lvl1pPr>
          </a:lstStyle>
          <a:p>
            <a:pPr defTabSz="913742" fontAlgn="base">
              <a:spcBef>
                <a:spcPct val="0"/>
              </a:spcBef>
              <a:spcAft>
                <a:spcPct val="0"/>
              </a:spcAft>
              <a:defRPr/>
            </a:pPr>
            <a:fld id="{BE316D4D-4C9E-46A3-B6D1-70A261EEE239}" type="slidenum">
              <a:rPr kumimoji="1" lang="en-US" altLang="zh-TW" smtClean="0">
                <a:solidFill>
                  <a:srgbClr val="000000"/>
                </a:solidFill>
              </a:rPr>
              <a:pPr defTabSz="91374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62369"/>
      </p:ext>
    </p:extLst>
  </p:cSld>
  <p:clrMapOvr>
    <a:masterClrMapping/>
  </p:clrMapOvr>
  <p:transition>
    <p:blinds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2588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27851" y="800100"/>
            <a:ext cx="2020887" cy="3543300"/>
          </a:xfrm>
          <a:prstGeom prst="rect">
            <a:avLst/>
          </a:prstGeom>
        </p:spPr>
        <p:txBody>
          <a:bodyPr vert="eaVert" lIns="68567" tIns="34289" rIns="68567" bIns="34289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62001" y="800100"/>
            <a:ext cx="5913438" cy="3543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1C78A-4516-4875-9A9C-361B847DD755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43588"/>
      </p:ext>
    </p:extLst>
  </p:cSld>
  <p:clrMapOvr>
    <a:masterClrMapping/>
  </p:clrMapOvr>
  <p:transition>
    <p:blinds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68579" tIns="34289" rIns="68579" bIns="34289" anchor="t"/>
          <a:lstStyle>
            <a:lvl1pPr algn="l">
              <a:defRPr sz="3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61031"/>
      </p:ext>
    </p:extLst>
  </p:cSld>
  <p:clrMapOvr>
    <a:masterClrMapping/>
  </p:clrMapOvr>
  <p:transition spd="med">
    <p:split orient="vert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28" y="800100"/>
            <a:ext cx="8086725" cy="571500"/>
          </a:xfrm>
          <a:prstGeom prst="rect">
            <a:avLst/>
          </a:prstGeom>
        </p:spPr>
        <p:txBody>
          <a:bodyPr lIns="68579" tIns="34289" rIns="68579" bIns="34289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62000" y="1485900"/>
            <a:ext cx="3962400" cy="285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6800" y="1485900"/>
            <a:ext cx="3962400" cy="285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4BA5E-DF35-4786-8B63-8B732E171035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72680"/>
      </p:ext>
    </p:extLst>
  </p:cSld>
  <p:clrMapOvr>
    <a:masterClrMapping/>
  </p:clrMapOvr>
  <p:transition>
    <p:blinds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63"/>
            <a:ext cx="7772400" cy="110297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344"/>
            <a:ext cx="6400800" cy="1314044"/>
          </a:xfrm>
        </p:spPr>
        <p:txBody>
          <a:bodyPr/>
          <a:lstStyle>
            <a:lvl1pPr marL="0" indent="0" algn="ctr">
              <a:buNone/>
              <a:defRPr/>
            </a:lvl1pPr>
            <a:lvl2pPr marL="456809" indent="0" algn="ctr">
              <a:buNone/>
              <a:defRPr/>
            </a:lvl2pPr>
            <a:lvl3pPr marL="913644" indent="0" algn="ctr">
              <a:buNone/>
              <a:defRPr/>
            </a:lvl3pPr>
            <a:lvl4pPr marL="1370462" indent="0" algn="ctr">
              <a:buNone/>
              <a:defRPr/>
            </a:lvl4pPr>
            <a:lvl5pPr marL="1827287" indent="0" algn="ctr">
              <a:buNone/>
              <a:defRPr/>
            </a:lvl5pPr>
            <a:lvl6pPr marL="2284097" indent="0" algn="ctr">
              <a:buNone/>
              <a:defRPr/>
            </a:lvl6pPr>
            <a:lvl7pPr marL="2740910" indent="0" algn="ctr">
              <a:buNone/>
              <a:defRPr/>
            </a:lvl7pPr>
            <a:lvl8pPr marL="3197733" indent="0" algn="ctr">
              <a:buNone/>
              <a:defRPr/>
            </a:lvl8pPr>
            <a:lvl9pPr marL="3654553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8894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6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5"/>
          <p:cNvCxnSpPr>
            <a:cxnSpLocks noChangeShapeType="1"/>
          </p:cNvCxnSpPr>
          <p:nvPr/>
        </p:nvCxnSpPr>
        <p:spPr bwMode="auto">
          <a:xfrm>
            <a:off x="1979617" y="2518172"/>
            <a:ext cx="5545137" cy="0"/>
          </a:xfrm>
          <a:prstGeom prst="straightConnector1">
            <a:avLst/>
          </a:prstGeom>
          <a:noFill/>
          <a:ln w="38103">
            <a:solidFill>
              <a:srgbClr val="BE4B48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標題 19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6" name="日期版面配置區 20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3FE2E-F5E3-4825-A32D-99D5FFF8DDB5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投影片編號版面配置區 21"/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D8BF32CD-B671-45CC-A0BF-FB351DB65D3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8" name="頁尾版面配置區 22"/>
          <p:cNvSpPr txBox="1"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368710"/>
      </p:ext>
    </p:extLst>
  </p:cSld>
  <p:clrMapOvr>
    <a:masterClrMapping/>
  </p:clrMapOvr>
  <p:transition spd="slow"/>
  <p:hf sldNum="0"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" y="2396"/>
            <a:ext cx="9142413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>
          <a:xfrm>
            <a:off x="179518" y="204267"/>
            <a:ext cx="6408709" cy="702472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111007"/>
            <a:ext cx="8229600" cy="3512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F5A39-F429-4393-8DAA-EA3D55BE74D8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6DB24A5A-60E6-491E-A997-524DB83D61A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8831681"/>
      </p:ext>
    </p:extLst>
  </p:cSld>
  <p:clrMapOvr>
    <a:masterClrMapping/>
  </p:clrMapOvr>
  <p:transition spd="slow"/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6552204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6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 noGrp="1"/>
          </p:cNvSpPr>
          <p:nvPr>
            <p:ph type="title"/>
          </p:nvPr>
        </p:nvSpPr>
        <p:spPr>
          <a:xfrm>
            <a:off x="179518" y="204267"/>
            <a:ext cx="6408709" cy="702472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7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111007"/>
            <a:ext cx="8229600" cy="3512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E940A-2AB1-4934-82AC-A81D74459AFC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8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02193B9B-671C-4B36-BD45-366549514B7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0823009"/>
      </p:ext>
    </p:extLst>
  </p:cSld>
  <p:clrMapOvr>
    <a:masterClrMapping/>
  </p:clrMapOvr>
  <p:transition spd="slow"/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6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>
          <a:xfrm>
            <a:off x="1907703" y="1545637"/>
            <a:ext cx="5328592" cy="2262866"/>
          </a:xfrm>
        </p:spPr>
        <p:txBody>
          <a:bodyPr anchor="t"/>
          <a:lstStyle>
            <a:lvl1pPr>
              <a:lnSpc>
                <a:spcPct val="100000"/>
              </a:lnSpc>
              <a:defRPr sz="6600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5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E86EC-F4FF-4969-B173-888B6357AA6D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6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C608C4FE-E2A3-4B13-BC27-5A975AE3503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5926272"/>
      </p:ext>
    </p:extLst>
  </p:cSld>
  <p:clrMapOvr>
    <a:masterClrMapping/>
  </p:clrMapOvr>
  <p:transition spd="slow"/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380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453019" y="1059618"/>
            <a:ext cx="4042791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r>
              <a:rPr lang="en-US"/>
              <a:t>z</a:t>
            </a:r>
          </a:p>
        </p:txBody>
      </p:sp>
      <p:sp>
        <p:nvSpPr>
          <p:cNvPr id="5" name="內容版面配置區 3"/>
          <p:cNvSpPr txBox="1">
            <a:spLocks noGrp="1"/>
          </p:cNvSpPr>
          <p:nvPr>
            <p:ph idx="2"/>
          </p:nvPr>
        </p:nvSpPr>
        <p:spPr>
          <a:xfrm>
            <a:off x="4644020" y="1059618"/>
            <a:ext cx="4042791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6DFB3-097B-4A1B-BE2D-0A5F81F97EB4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8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3B19E5BD-FC7A-4549-AF3A-58A75BE846C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7390809"/>
      </p:ext>
    </p:extLst>
  </p:cSld>
  <p:clrMapOvr>
    <a:masterClrMapping/>
  </p:clrMapOvr>
  <p:transition spd="slow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ya0701\Desktop\劉又華\美編設計\2016PPT公播版1-內頁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18"/>
            <a:ext cx="8229600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0EEF6-E5B5-4D56-BDC2-6C4F659C1B89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47A686F4-E053-4EC5-8827-2B54B58672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4842414"/>
      </p:ext>
    </p:extLst>
  </p:cSld>
  <p:clrMapOvr>
    <a:masterClrMapping/>
  </p:clrMapOvr>
  <p:transition spd="slow"/>
  <p:hf sldNum="0"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25007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18"/>
            <a:ext cx="8229600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C3660-692E-4456-9258-8331B8E04FF3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43DBB1D7-D696-4878-831E-C7AF8612722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2280463"/>
      </p:ext>
    </p:extLst>
  </p:cSld>
  <p:clrMapOvr>
    <a:masterClrMapping/>
  </p:clrMapOvr>
  <p:transition spd="slow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" y="2396"/>
            <a:ext cx="9142413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55290-B326-4163-8EB7-6F9DFA3F2140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4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6B127EFC-5CFC-4961-8C8F-24FF74B90B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5789560"/>
      </p:ext>
    </p:extLst>
  </p:cSld>
  <p:clrMapOvr>
    <a:masterClrMapping/>
  </p:clrMapOvr>
  <p:transition spd="slow"/>
  <p:hf sldNum="0"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380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>
          <a:xfrm>
            <a:off x="457220" y="204853"/>
            <a:ext cx="3008311" cy="871535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04853"/>
            <a:ext cx="5111752" cy="4389833"/>
          </a:xfrm>
        </p:spPr>
        <p:txBody>
          <a:bodyPr/>
          <a:lstStyle>
            <a:lvl1pPr>
              <a:spcBef>
                <a:spcPts val="800"/>
              </a:spcBef>
              <a:defRPr sz="3200"/>
            </a:lvl1pPr>
            <a:lvl2pPr>
              <a:spcBef>
                <a:spcPts val="700"/>
              </a:spcBef>
              <a:defRPr sz="2800"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20" y="1076321"/>
            <a:ext cx="3008311" cy="3518298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7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66C3-6E64-4984-BD0E-8FC2669DA06D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8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827EB1D0-EAF6-4B43-9DC0-F09B219C632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3693016"/>
      </p:ext>
    </p:extLst>
  </p:cSld>
  <p:clrMapOvr>
    <a:masterClrMapping/>
  </p:clrMapOvr>
  <p:transition spd="slow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1208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>
          <a:xfrm>
            <a:off x="1792288" y="3600531"/>
            <a:ext cx="5486400" cy="425051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lang="en-US" sz="3200"/>
            </a:lvl1pPr>
          </a:lstStyle>
          <a:p>
            <a:pPr lvl="0"/>
            <a:endParaRPr lang="en-US" noProof="0" smtClean="0"/>
          </a:p>
        </p:txBody>
      </p:sp>
      <p:sp>
        <p:nvSpPr>
          <p:cNvPr id="5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4025501"/>
            <a:ext cx="5486400" cy="603648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7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07F21-E4AD-4195-B0C3-99C87C68E020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8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E4E88A35-CBD9-4E00-B4DC-494A5F7005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3058762"/>
      </p:ext>
    </p:extLst>
  </p:cSld>
  <p:clrMapOvr>
    <a:masterClrMapping/>
  </p:clrMapOvr>
  <p:transition spd="slow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1208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1369-CECE-41C4-96CE-24BDBA790C1F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C51C35D5-6316-4788-8541-FA21F7C6054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07396132"/>
      </p:ext>
    </p:extLst>
  </p:cSld>
  <p:clrMapOvr>
    <a:masterClrMapping/>
  </p:clrMapOvr>
  <p:transition spd="slow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" y="1208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06049"/>
            <a:ext cx="2057400" cy="4388647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06049"/>
            <a:ext cx="6019796" cy="438864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A2FF5-E444-47A0-BCC3-5278320C5FC0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98365C63-ADA9-4079-AD7E-4278B714CD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4017371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196745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0" y="-182166"/>
            <a:ext cx="9144000" cy="1268016"/>
          </a:xfrm>
          <a:prstGeom prst="rect">
            <a:avLst/>
          </a:prstGeom>
          <a:gradFill rotWithShape="0">
            <a:gsLst>
              <a:gs pos="0">
                <a:srgbClr val="FFDD9C"/>
              </a:gs>
              <a:gs pos="100000">
                <a:srgbClr val="FFD78E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7" name="標題 1"/>
          <p:cNvSpPr txBox="1">
            <a:spLocks noGrp="1"/>
          </p:cNvSpPr>
          <p:nvPr>
            <p:ph type="title"/>
          </p:nvPr>
        </p:nvSpPr>
        <p:spPr>
          <a:xfrm>
            <a:off x="628650" y="87538"/>
            <a:ext cx="7886700" cy="994169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5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s-ES"/>
            </a:lvl1pPr>
          </a:lstStyle>
          <a:p>
            <a:pPr>
              <a:defRPr/>
            </a:pPr>
            <a:endParaRPr/>
          </a:p>
        </p:txBody>
      </p:sp>
      <p:sp>
        <p:nvSpPr>
          <p:cNvPr id="6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s-ES"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8CCA92E0-739B-4AE0-9E85-9D30970A14B3}" type="slidenum">
              <a:rPr lang="es-ES" altLang="zh-TW"/>
              <a:pPr/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870237454"/>
      </p:ext>
    </p:extLst>
  </p:cSld>
  <p:clrMapOvr>
    <a:masterClrMapping/>
  </p:clrMapOvr>
  <p:transition spd="slow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63"/>
            <a:ext cx="4038600" cy="3394472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63"/>
            <a:ext cx="4038600" cy="3394472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71450"/>
            <a:ext cx="8839200" cy="474345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70969" tIns="35616" rIns="70969" bIns="35616" anchor="ctr"/>
          <a:lstStyle/>
          <a:p>
            <a:pPr algn="r" defTabSz="709323">
              <a:defRPr/>
            </a:pPr>
            <a:endParaRPr lang="zh-TW" altLang="en-US" sz="15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4915108"/>
            <a:ext cx="2133600" cy="18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0969" tIns="35616" rIns="70969" bIns="35616"/>
          <a:lstStyle/>
          <a:p>
            <a:pPr defTabSz="709323">
              <a:defRPr/>
            </a:pPr>
            <a:endParaRPr lang="en-US" altLang="zh-TW" sz="9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4915108"/>
            <a:ext cx="2895600" cy="18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0969" tIns="35616" rIns="70969" bIns="35616"/>
          <a:lstStyle/>
          <a:p>
            <a:pPr algn="ctr" defTabSz="709323">
              <a:defRPr/>
            </a:pPr>
            <a:endParaRPr lang="en-US" altLang="zh-TW" sz="9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31012"/>
            <a:ext cx="1905000" cy="1833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71658"/>
            <a:ext cx="2895600" cy="1833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4915108"/>
            <a:ext cx="2133600" cy="1833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87450" y="4800600"/>
            <a:ext cx="1905000" cy="342900"/>
          </a:xfrm>
          <a:prstGeom prst="rect">
            <a:avLst/>
          </a:prstGeom>
        </p:spPr>
        <p:txBody>
          <a:bodyPr lIns="71189" tIns="35660" rIns="71189" bIns="35660"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45F03-0EB2-4FB5-AB09-7C253E0E6B62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3729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152400" y="171450"/>
            <a:ext cx="8839200" cy="4743450"/>
          </a:xfrm>
          <a:prstGeom prst="roundRect">
            <a:avLst>
              <a:gd name="adj" fmla="val 4569"/>
            </a:avLst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53247" tIns="26712" rIns="53247" bIns="26712" anchor="ctr"/>
          <a:lstStyle/>
          <a:p>
            <a:pPr algn="r" defTabSz="532186">
              <a:defRPr/>
            </a:pPr>
            <a:endParaRPr lang="zh-TW" altLang="en-US" sz="1200">
              <a:solidFill>
                <a:prstClr val="black"/>
              </a:solidFill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gray">
          <a:xfrm>
            <a:off x="228600" y="4915099"/>
            <a:ext cx="2133600" cy="18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3247" tIns="26712" rIns="53247" bIns="26712"/>
          <a:lstStyle/>
          <a:p>
            <a:pPr defTabSz="532186">
              <a:defRPr/>
            </a:pPr>
            <a:endParaRPr lang="en-US" altLang="zh-TW" sz="600">
              <a:solidFill>
                <a:prstClr val="black"/>
              </a:solidFill>
            </a:endParaRPr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gray">
          <a:xfrm>
            <a:off x="3200400" y="4915099"/>
            <a:ext cx="2895600" cy="18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3247" tIns="26712" rIns="53247" bIns="26712"/>
          <a:lstStyle/>
          <a:p>
            <a:pPr algn="ctr" defTabSz="532186">
              <a:defRPr/>
            </a:pPr>
            <a:endParaRPr lang="en-US" altLang="zh-TW" sz="600">
              <a:solidFill>
                <a:prstClr val="black"/>
              </a:solidFill>
            </a:endParaRPr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19800" y="231012"/>
            <a:ext cx="1905000" cy="1833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>
                <a:solidFill>
                  <a:prstClr val="black">
                    <a:tint val="75000"/>
                  </a:prstClr>
                </a:solidFill>
              </a:rPr>
              <a:t>2013/6/17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867400" y="171649"/>
            <a:ext cx="2895600" cy="1833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81800" y="4915099"/>
            <a:ext cx="2133600" cy="18335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160243D-EE30-4210-96AE-8FF8344E704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6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C3FC-D9F0-4965-87DC-0BB3117B50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97D2-6250-4E9C-87AF-614095866C5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9222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6B67-C5F4-4B8F-9C1E-DDB04C3C3C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979E-8D27-4BA6-BA3F-522235B90C2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922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300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5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1893998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7024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955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501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500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B49E-A9CC-4629-AF56-A5F5A5CC78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9E5C-5C1A-4445-8EA3-8DB199ADD1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954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1"/>
            <a:ext cx="2057400" cy="438808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4" y="206371"/>
            <a:ext cx="6019800" cy="43880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3AB90-FF40-42CF-A625-A61B39976CE1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750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53"/>
            <a:ext cx="7772400" cy="110297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392"/>
            <a:ext cx="6400800" cy="13140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013" indent="0" algn="ctr">
              <a:buNone/>
              <a:defRPr/>
            </a:lvl2pPr>
            <a:lvl3pPr marL="914027" indent="0" algn="ctr">
              <a:buNone/>
              <a:defRPr/>
            </a:lvl3pPr>
            <a:lvl4pPr marL="1371040" indent="0" algn="ctr">
              <a:buNone/>
              <a:defRPr/>
            </a:lvl4pPr>
            <a:lvl5pPr marL="1828053" indent="0" algn="ctr">
              <a:buNone/>
              <a:defRPr/>
            </a:lvl5pPr>
            <a:lvl6pPr marL="2285066" indent="0" algn="ctr">
              <a:buNone/>
              <a:defRPr/>
            </a:lvl6pPr>
            <a:lvl7pPr marL="2742081" indent="0" algn="ctr">
              <a:buNone/>
              <a:defRPr/>
            </a:lvl7pPr>
            <a:lvl8pPr marL="3199093" indent="0" algn="ctr">
              <a:buNone/>
              <a:defRPr/>
            </a:lvl8pPr>
            <a:lvl9pPr marL="365610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27298"/>
      </p:ext>
    </p:extLst>
  </p:cSld>
  <p:clrMapOvr>
    <a:masterClrMapping/>
  </p:clrMapOvr>
  <p:transition spd="med">
    <p:split orient="vert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ya0701\Desktop\劉又華\美編設計\2016PPT公播版1-內頁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>
          <a:xfrm>
            <a:off x="457200" y="87072"/>
            <a:ext cx="8229600" cy="7024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32"/>
            <a:ext cx="8229600" cy="356439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FC4D0-E058-4A94-B0ED-75BDEE8D901F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2020/8/17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fld id="{70D1F300-9C19-45B5-B4CA-5D1B721287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1911365"/>
      </p:ext>
    </p:extLst>
  </p:cSld>
  <p:clrMapOvr>
    <a:masterClrMapping/>
  </p:clrMapOvr>
  <p:transition spd="med">
    <p:split orient="vert"/>
  </p:transition>
  <p:hf sldNum="0" hdr="0" ft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6B67-C5F4-4B8F-9C1E-DDB04C3C3C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979E-8D27-4BA6-BA3F-522235B90C2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530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1951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31032810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23992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78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159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B49E-A9CC-4629-AF56-A5F5A5CC78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9E5C-5C1A-4445-8EA3-8DB199ADD1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0165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080" y="206368"/>
            <a:ext cx="8229917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080" y="1199825"/>
            <a:ext cx="8229917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109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87474"/>
            <a:ext cx="9144000" cy="37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7" tIns="45671" rIns="91347" bIns="45671" rtlCol="0" anchor="ctr"/>
          <a:lstStyle/>
          <a:p>
            <a:pPr algn="ctr" defTabSz="913449" fontAlgn="base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24492"/>
      </p:ext>
    </p:extLst>
  </p:cSld>
  <p:clrMapOvr>
    <a:masterClrMapping/>
  </p:clrMapOvr>
  <p:transition spd="med">
    <p:split orient="vert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36" y="951570"/>
            <a:ext cx="8280151" cy="378042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 sz="2400">
                <a:latin typeface="+mj-ea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2000">
                <a:latin typeface="+mj-ea"/>
                <a:ea typeface="+mj-ea"/>
                <a:cs typeface="Times New Roman" panose="02020603050405020304" pitchFamily="18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2000">
                <a:latin typeface="+mj-ea"/>
                <a:ea typeface="+mj-ea"/>
                <a:cs typeface="Times New Roman" panose="02020603050405020304" pitchFamily="18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2000">
                <a:latin typeface="+mj-ea"/>
                <a:ea typeface="+mj-ea"/>
                <a:cs typeface="Times New Roman" panose="02020603050405020304" pitchFamily="18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2000">
                <a:latin typeface="+mj-ea"/>
                <a:ea typeface="+mj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CN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F84B27A3-3389-4843-A96C-30E08DE57911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文字版面配置區 11"/>
          <p:cNvSpPr>
            <a:spLocks noGrp="1"/>
          </p:cNvSpPr>
          <p:nvPr>
            <p:ph type="body" sz="quarter" idx="11"/>
          </p:nvPr>
        </p:nvSpPr>
        <p:spPr>
          <a:xfrm>
            <a:off x="467544" y="519522"/>
            <a:ext cx="8208912" cy="378042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lang="zh-TW" altLang="en-US" sz="2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67544" y="33468"/>
            <a:ext cx="8280920" cy="486054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53916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363"/>
            <a:ext cx="2133600" cy="273844"/>
          </a:xfrm>
          <a:prstGeom prst="rect">
            <a:avLst/>
          </a:prstGeom>
        </p:spPr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71" y="4767363"/>
            <a:ext cx="2895601" cy="273844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98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363"/>
            <a:ext cx="2133600" cy="273844"/>
          </a:xfrm>
          <a:prstGeom prst="rect">
            <a:avLst/>
          </a:prstGeom>
        </p:spPr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71" y="4767363"/>
            <a:ext cx="2895601" cy="273844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7620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B591-0C47-4096-AD8E-22C860274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D1265-BD18-41BE-9A44-029ED148CF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68066"/>
      </p:ext>
    </p:extLst>
  </p:cSld>
  <p:clrMapOvr>
    <a:masterClrMapping/>
  </p:clrMapOvr>
  <p:transition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53673189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598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B6543-631C-458F-B563-3FFC829008B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41170"/>
      </p:ext>
    </p:extLst>
  </p:cSld>
  <p:clrMapOvr>
    <a:masterClrMapping/>
  </p:clrMapOvr>
  <p:transition advClick="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762028" y="800100"/>
            <a:ext cx="8086725" cy="35433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9925" y="4714875"/>
            <a:ext cx="1905000" cy="342900"/>
          </a:xfrm>
          <a:prstGeom prst="rect">
            <a:avLst/>
          </a:prstGeom>
          <a:ln/>
        </p:spPr>
        <p:txBody>
          <a:bodyPr lIns="91426" tIns="45713" rIns="91426" bIns="45713"/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316D4D-4C9E-46A3-B6D1-70A261EEE239}" type="slidenum">
              <a:rPr kumimoji="1" lang="en-US" altLang="zh-TW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82036"/>
      </p:ext>
    </p:extLst>
  </p:cSld>
  <p:clrMapOvr>
    <a:masterClrMapping/>
  </p:clrMapOvr>
  <p:transition>
    <p:blinds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76"/>
            <a:ext cx="7772400" cy="11029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344"/>
            <a:ext cx="6400800" cy="1314044"/>
          </a:xfrm>
        </p:spPr>
        <p:txBody>
          <a:bodyPr/>
          <a:lstStyle>
            <a:lvl1pPr marL="0" indent="0" algn="ctr">
              <a:buNone/>
              <a:defRPr/>
            </a:lvl1pPr>
            <a:lvl2pPr marL="456725" indent="0" algn="ctr">
              <a:buNone/>
              <a:defRPr/>
            </a:lvl2pPr>
            <a:lvl3pPr marL="913487" indent="0" algn="ctr">
              <a:buNone/>
              <a:defRPr/>
            </a:lvl3pPr>
            <a:lvl4pPr marL="1370224" indent="0" algn="ctr">
              <a:buNone/>
              <a:defRPr/>
            </a:lvl4pPr>
            <a:lvl5pPr marL="1826972" indent="0" algn="ctr">
              <a:buNone/>
              <a:defRPr/>
            </a:lvl5pPr>
            <a:lvl6pPr marL="2283698" indent="0" algn="ctr">
              <a:buNone/>
              <a:defRPr/>
            </a:lvl6pPr>
            <a:lvl7pPr marL="2740427" indent="0" algn="ctr">
              <a:buNone/>
              <a:defRPr/>
            </a:lvl7pPr>
            <a:lvl8pPr marL="3197173" indent="0" algn="ctr">
              <a:buNone/>
              <a:defRPr/>
            </a:lvl8pPr>
            <a:lvl9pPr marL="365391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3137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8824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6" y="3305744"/>
            <a:ext cx="7772400" cy="102044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6" y="2180577"/>
            <a:ext cx="7772400" cy="112519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25" indent="0">
              <a:buNone/>
              <a:defRPr sz="1800"/>
            </a:lvl2pPr>
            <a:lvl3pPr marL="913487" indent="0">
              <a:buNone/>
              <a:defRPr sz="1600"/>
            </a:lvl3pPr>
            <a:lvl4pPr marL="1370224" indent="0">
              <a:buNone/>
              <a:defRPr sz="1400"/>
            </a:lvl4pPr>
            <a:lvl5pPr marL="1826972" indent="0">
              <a:buNone/>
              <a:defRPr sz="1400"/>
            </a:lvl5pPr>
            <a:lvl6pPr marL="2283698" indent="0">
              <a:buNone/>
              <a:defRPr sz="1400"/>
            </a:lvl6pPr>
            <a:lvl7pPr marL="2740427" indent="0">
              <a:buNone/>
              <a:defRPr sz="1400"/>
            </a:lvl7pPr>
            <a:lvl8pPr marL="3197173" indent="0">
              <a:buNone/>
              <a:defRPr sz="1400"/>
            </a:lvl8pPr>
            <a:lvl9pPr marL="365391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724A1-D00F-4906-878E-63B1F2E7E1C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385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79"/>
            <a:ext cx="7772400" cy="11029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392"/>
            <a:ext cx="6400800" cy="1314044"/>
          </a:xfrm>
        </p:spPr>
        <p:txBody>
          <a:bodyPr/>
          <a:lstStyle>
            <a:lvl1pPr marL="0" indent="0" algn="ctr">
              <a:buNone/>
              <a:defRPr/>
            </a:lvl1pPr>
            <a:lvl2pPr marL="456929" indent="0" algn="ctr">
              <a:buNone/>
              <a:defRPr/>
            </a:lvl2pPr>
            <a:lvl3pPr marL="913869" indent="0" algn="ctr">
              <a:buNone/>
              <a:defRPr/>
            </a:lvl3pPr>
            <a:lvl4pPr marL="1370802" indent="0" algn="ctr">
              <a:buNone/>
              <a:defRPr/>
            </a:lvl4pPr>
            <a:lvl5pPr marL="1827737" indent="0" algn="ctr">
              <a:buNone/>
              <a:defRPr/>
            </a:lvl5pPr>
            <a:lvl6pPr marL="2284667" indent="0" algn="ctr">
              <a:buNone/>
              <a:defRPr/>
            </a:lvl6pPr>
            <a:lvl7pPr marL="2741600" indent="0" algn="ctr">
              <a:buNone/>
              <a:defRPr/>
            </a:lvl7pPr>
            <a:lvl8pPr marL="3198533" indent="0" algn="ctr">
              <a:buNone/>
              <a:defRPr/>
            </a:lvl8pPr>
            <a:lvl9pPr marL="365546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7505088"/>
      </p:ext>
    </p:extLst>
  </p:cSld>
  <p:clrMapOvr>
    <a:masterClrMapping/>
  </p:clrMapOvr>
  <p:transition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199829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199829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7957A-44B2-47A5-A712-BD2C22BEA4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1233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6" y="1150586"/>
            <a:ext cx="4040188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87" indent="0">
              <a:buNone/>
              <a:defRPr sz="1800" b="1"/>
            </a:lvl3pPr>
            <a:lvl4pPr marL="1370224" indent="0">
              <a:buNone/>
              <a:defRPr sz="1600" b="1"/>
            </a:lvl4pPr>
            <a:lvl5pPr marL="1826972" indent="0">
              <a:buNone/>
              <a:defRPr sz="1600" b="1"/>
            </a:lvl5pPr>
            <a:lvl6pPr marL="2283698" indent="0">
              <a:buNone/>
              <a:defRPr sz="1600" b="1"/>
            </a:lvl6pPr>
            <a:lvl7pPr marL="2740427" indent="0">
              <a:buNone/>
              <a:defRPr sz="1600" b="1"/>
            </a:lvl7pPr>
            <a:lvl8pPr marL="3197173" indent="0">
              <a:buNone/>
              <a:defRPr sz="1600" b="1"/>
            </a:lvl8pPr>
            <a:lvl9pPr marL="36539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6" y="1631457"/>
            <a:ext cx="4040188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25" y="1150586"/>
            <a:ext cx="4041775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25" indent="0">
              <a:buNone/>
              <a:defRPr sz="2000" b="1"/>
            </a:lvl2pPr>
            <a:lvl3pPr marL="913487" indent="0">
              <a:buNone/>
              <a:defRPr sz="1800" b="1"/>
            </a:lvl3pPr>
            <a:lvl4pPr marL="1370224" indent="0">
              <a:buNone/>
              <a:defRPr sz="1600" b="1"/>
            </a:lvl4pPr>
            <a:lvl5pPr marL="1826972" indent="0">
              <a:buNone/>
              <a:defRPr sz="1600" b="1"/>
            </a:lvl5pPr>
            <a:lvl6pPr marL="2283698" indent="0">
              <a:buNone/>
              <a:defRPr sz="1600" b="1"/>
            </a:lvl6pPr>
            <a:lvl7pPr marL="2740427" indent="0">
              <a:buNone/>
              <a:defRPr sz="1600" b="1"/>
            </a:lvl7pPr>
            <a:lvl8pPr marL="3197173" indent="0">
              <a:buNone/>
              <a:defRPr sz="1600" b="1"/>
            </a:lvl8pPr>
            <a:lvl9pPr marL="36539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25" y="1631457"/>
            <a:ext cx="4041775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A8A48-342E-458B-ACE3-F02D72034F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961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5F5F4-B581-4979-A02A-A264129BEC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312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0F3E8-2079-4488-A61A-8CDA1C236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368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7" y="204733"/>
            <a:ext cx="3008312" cy="8712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735"/>
            <a:ext cx="5111750" cy="43896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7" y="1075995"/>
            <a:ext cx="3008312" cy="3518402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87" indent="0">
              <a:buNone/>
              <a:defRPr sz="1000"/>
            </a:lvl3pPr>
            <a:lvl4pPr marL="1370224" indent="0">
              <a:buNone/>
              <a:defRPr sz="900"/>
            </a:lvl4pPr>
            <a:lvl5pPr marL="1826972" indent="0">
              <a:buNone/>
              <a:defRPr sz="900"/>
            </a:lvl5pPr>
            <a:lvl6pPr marL="2283698" indent="0">
              <a:buNone/>
              <a:defRPr sz="900"/>
            </a:lvl6pPr>
            <a:lvl7pPr marL="2740427" indent="0">
              <a:buNone/>
              <a:defRPr sz="900"/>
            </a:lvl7pPr>
            <a:lvl8pPr marL="3197173" indent="0">
              <a:buNone/>
              <a:defRPr sz="900"/>
            </a:lvl8pPr>
            <a:lvl9pPr marL="365391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B1801-C2FE-464C-A97C-9DAA0C9857C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9437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91" y="3600982"/>
            <a:ext cx="5486400" cy="425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91" y="460326"/>
            <a:ext cx="5486400" cy="3085147"/>
          </a:xfrm>
        </p:spPr>
        <p:txBody>
          <a:bodyPr/>
          <a:lstStyle>
            <a:lvl1pPr marL="0" indent="0">
              <a:buNone/>
              <a:defRPr sz="3200"/>
            </a:lvl1pPr>
            <a:lvl2pPr marL="456725" indent="0">
              <a:buNone/>
              <a:defRPr sz="2800"/>
            </a:lvl2pPr>
            <a:lvl3pPr marL="913487" indent="0">
              <a:buNone/>
              <a:defRPr sz="2400"/>
            </a:lvl3pPr>
            <a:lvl4pPr marL="1370224" indent="0">
              <a:buNone/>
              <a:defRPr sz="2000"/>
            </a:lvl4pPr>
            <a:lvl5pPr marL="1826972" indent="0">
              <a:buNone/>
              <a:defRPr sz="2000"/>
            </a:lvl5pPr>
            <a:lvl6pPr marL="2283698" indent="0">
              <a:buNone/>
              <a:defRPr sz="2000"/>
            </a:lvl6pPr>
            <a:lvl7pPr marL="2740427" indent="0">
              <a:buNone/>
              <a:defRPr sz="2000"/>
            </a:lvl7pPr>
            <a:lvl8pPr marL="3197173" indent="0">
              <a:buNone/>
              <a:defRPr sz="2000"/>
            </a:lvl8pPr>
            <a:lvl9pPr marL="3653916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91" y="4026249"/>
            <a:ext cx="5486400" cy="603064"/>
          </a:xfrm>
        </p:spPr>
        <p:txBody>
          <a:bodyPr/>
          <a:lstStyle>
            <a:lvl1pPr marL="0" indent="0">
              <a:buNone/>
              <a:defRPr sz="1400"/>
            </a:lvl1pPr>
            <a:lvl2pPr marL="456725" indent="0">
              <a:buNone/>
              <a:defRPr sz="1200"/>
            </a:lvl2pPr>
            <a:lvl3pPr marL="913487" indent="0">
              <a:buNone/>
              <a:defRPr sz="1000"/>
            </a:lvl3pPr>
            <a:lvl4pPr marL="1370224" indent="0">
              <a:buNone/>
              <a:defRPr sz="900"/>
            </a:lvl4pPr>
            <a:lvl5pPr marL="1826972" indent="0">
              <a:buNone/>
              <a:defRPr sz="900"/>
            </a:lvl5pPr>
            <a:lvl6pPr marL="2283698" indent="0">
              <a:buNone/>
              <a:defRPr sz="900"/>
            </a:lvl6pPr>
            <a:lvl7pPr marL="2740427" indent="0">
              <a:buNone/>
              <a:defRPr sz="900"/>
            </a:lvl7pPr>
            <a:lvl8pPr marL="3197173" indent="0">
              <a:buNone/>
              <a:defRPr sz="900"/>
            </a:lvl8pPr>
            <a:lvl9pPr marL="365391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656EF-CDEF-4987-9C41-D9B460E1DC1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3210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4AB4D-50CE-4657-8D6A-C46E3162D0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9275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58"/>
            <a:ext cx="2057400" cy="438808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4" y="206358"/>
            <a:ext cx="6019800" cy="438808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3AB90-FF40-42CF-A625-A61B39976C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5921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5"/>
          <p:cNvCxnSpPr>
            <a:cxnSpLocks noChangeShapeType="1"/>
          </p:cNvCxnSpPr>
          <p:nvPr/>
        </p:nvCxnSpPr>
        <p:spPr bwMode="auto">
          <a:xfrm>
            <a:off x="1979617" y="2518172"/>
            <a:ext cx="5545137" cy="0"/>
          </a:xfrm>
          <a:prstGeom prst="straightConnector1">
            <a:avLst/>
          </a:prstGeom>
          <a:noFill/>
          <a:ln w="38103">
            <a:solidFill>
              <a:srgbClr val="BE4B48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標題 19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6" name="日期版面配置區 20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FA771-85AA-4A83-8BCC-7C02AD114ECA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投影片編號版面配置區 21"/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C6BB4A-F600-45E7-B1E0-2B7BAE0B02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頁尾版面配置區 22"/>
          <p:cNvSpPr txBox="1"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378003"/>
      </p:ext>
    </p:extLst>
  </p:cSld>
  <p:clrMapOvr>
    <a:masterClrMapping/>
  </p:clrMapOvr>
  <p:transition spd="slow"/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" y="2396"/>
            <a:ext cx="9142413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>
          <a:xfrm>
            <a:off x="179531" y="204267"/>
            <a:ext cx="6408709" cy="702472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111007"/>
            <a:ext cx="8229600" cy="3512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7A6EF-3CE2-44D6-B12B-61853C5118A0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892D99-76AE-4C7F-88F9-26056E6D4D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0006788"/>
      </p:ext>
    </p:extLst>
  </p:cSld>
  <p:clrMapOvr>
    <a:masterClrMapping/>
  </p:clrMapOvr>
  <p:transition spd="slow"/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1247201"/>
      </p:ext>
    </p:extLst>
  </p:cSld>
  <p:clrMapOvr>
    <a:masterClrMapping/>
  </p:clrMapOvr>
  <p:transition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 noGrp="1"/>
          </p:cNvSpPr>
          <p:nvPr>
            <p:ph type="title"/>
          </p:nvPr>
        </p:nvSpPr>
        <p:spPr>
          <a:xfrm>
            <a:off x="179531" y="204267"/>
            <a:ext cx="6408709" cy="702472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7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111007"/>
            <a:ext cx="8229600" cy="3512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CF97A-BC8E-40EC-945D-2CFA5C4159B8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8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506951-1CBB-4190-B87E-914BC4C10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9138004"/>
      </p:ext>
    </p:extLst>
  </p:cSld>
  <p:clrMapOvr>
    <a:masterClrMapping/>
  </p:clrMapOvr>
  <p:transition spd="slow"/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>
          <a:xfrm>
            <a:off x="1907703" y="1545637"/>
            <a:ext cx="5328592" cy="2262866"/>
          </a:xfrm>
        </p:spPr>
        <p:txBody>
          <a:bodyPr anchor="t"/>
          <a:lstStyle>
            <a:lvl1pPr>
              <a:lnSpc>
                <a:spcPct val="100000"/>
              </a:lnSpc>
              <a:defRPr sz="6600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5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16962-9638-425C-990C-597E44CD048F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6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76C661-BECD-4B3F-9710-F26E2CABF2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9085895"/>
      </p:ext>
    </p:extLst>
  </p:cSld>
  <p:clrMapOvr>
    <a:masterClrMapping/>
  </p:clrMapOvr>
  <p:transition spd="slow"/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380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453019" y="1059622"/>
            <a:ext cx="4042791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r>
              <a:rPr lang="en-US"/>
              <a:t>z</a:t>
            </a:r>
          </a:p>
        </p:txBody>
      </p:sp>
      <p:sp>
        <p:nvSpPr>
          <p:cNvPr id="5" name="內容版面配置區 3"/>
          <p:cNvSpPr txBox="1">
            <a:spLocks noGrp="1"/>
          </p:cNvSpPr>
          <p:nvPr>
            <p:ph idx="2"/>
          </p:nvPr>
        </p:nvSpPr>
        <p:spPr>
          <a:xfrm>
            <a:off x="4644020" y="1059622"/>
            <a:ext cx="4042791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6208F-F755-4F57-9C1E-08DA231F34FD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8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7A538B-989C-4822-BAEE-F6E54F8135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696927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iya0701\Desktop\劉又華\美編設計\2016PPT公播版1-內頁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22"/>
            <a:ext cx="8229600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7AD61-B34F-4C28-B67D-D73011FF8979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32076F-D898-4AA1-8C44-CD75669400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416926"/>
      </p:ext>
    </p:extLst>
  </p:cSld>
  <p:clrMapOvr>
    <a:masterClrMapping/>
  </p:clrMapOvr>
  <p:transition spd="slow"/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" y="25007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4294967295"/>
          </p:nvPr>
        </p:nvSpPr>
        <p:spPr>
          <a:xfrm>
            <a:off x="457200" y="1059622"/>
            <a:ext cx="8229600" cy="3564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FC570-24AE-4042-9E88-E6D87A1997A9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4D9201-6EAA-40C6-9446-DE2A1B7A80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7393986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" y="2396"/>
            <a:ext cx="9142413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D132A-F716-4343-BA3A-4C26081137DC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4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7F70F6-3000-4879-A46D-02525844E9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9687881"/>
      </p:ext>
    </p:extLst>
  </p:cSld>
  <p:clrMapOvr>
    <a:masterClrMapping/>
  </p:clrMapOvr>
  <p:transition spd="slow"/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380"/>
            <a:ext cx="9142412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>
          <a:xfrm>
            <a:off x="457243" y="204799"/>
            <a:ext cx="3008311" cy="871535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3575049" y="204799"/>
            <a:ext cx="5111752" cy="4389833"/>
          </a:xfrm>
        </p:spPr>
        <p:txBody>
          <a:bodyPr/>
          <a:lstStyle>
            <a:lvl1pPr>
              <a:spcBef>
                <a:spcPts val="800"/>
              </a:spcBef>
              <a:defRPr sz="3200"/>
            </a:lvl1pPr>
            <a:lvl2pPr>
              <a:spcBef>
                <a:spcPts val="700"/>
              </a:spcBef>
              <a:defRPr sz="2800"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43" y="1076321"/>
            <a:ext cx="3008311" cy="3518298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7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CF4F5-A4F4-457D-9CC1-E23F09BF5794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8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700CC0-3BFF-4727-8587-3AEE4B7FF0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439336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" y="1208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>
          <a:xfrm>
            <a:off x="1792288" y="3600491"/>
            <a:ext cx="5486400" cy="425051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lang="en-US" sz="3200"/>
            </a:lvl1pPr>
          </a:lstStyle>
          <a:p>
            <a:pPr lvl="0"/>
            <a:endParaRPr lang="en-US" noProof="0" smtClean="0"/>
          </a:p>
        </p:txBody>
      </p:sp>
      <p:sp>
        <p:nvSpPr>
          <p:cNvPr id="5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4025501"/>
            <a:ext cx="5486400" cy="603648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7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BD1CA-2E3F-446A-9EE7-12671B058B23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8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D5A319-B05E-44DE-8AB3-3F3BC1A54F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0712010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" y="1208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AAF23-A90D-4FCC-B000-FAF6E4A281AE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004CA1-D464-4A3C-A66B-2B62DE2732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704401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" y="1208"/>
            <a:ext cx="9140825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05995"/>
            <a:ext cx="2057400" cy="4388647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4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1" y="205995"/>
            <a:ext cx="6019796" cy="438864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6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3FF20-ED63-45A7-BAF7-FE42C4FA4C94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7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6B87D0-1840-432E-A7A5-9B9D8B0F8F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371814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3" y="3305744"/>
            <a:ext cx="7772400" cy="102044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23" y="2180569"/>
            <a:ext cx="7772400" cy="112519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29" indent="0">
              <a:buNone/>
              <a:defRPr sz="1800"/>
            </a:lvl2pPr>
            <a:lvl3pPr marL="913869" indent="0">
              <a:buNone/>
              <a:defRPr sz="1600"/>
            </a:lvl3pPr>
            <a:lvl4pPr marL="1370802" indent="0">
              <a:buNone/>
              <a:defRPr sz="1400"/>
            </a:lvl4pPr>
            <a:lvl5pPr marL="1827737" indent="0">
              <a:buNone/>
              <a:defRPr sz="1400"/>
            </a:lvl5pPr>
            <a:lvl6pPr marL="2284667" indent="0">
              <a:buNone/>
              <a:defRPr sz="1400"/>
            </a:lvl6pPr>
            <a:lvl7pPr marL="2741600" indent="0">
              <a:buNone/>
              <a:defRPr sz="1400"/>
            </a:lvl7pPr>
            <a:lvl8pPr marL="3198533" indent="0">
              <a:buNone/>
              <a:defRPr sz="1400"/>
            </a:lvl8pPr>
            <a:lvl9pPr marL="36554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724A1-D00F-4906-878E-63B1F2E7E1C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996672"/>
      </p:ext>
    </p:extLst>
  </p:cSld>
  <p:clrMapOvr>
    <a:masterClrMapping/>
  </p:clrMapOvr>
  <p:transition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0" y="-182166"/>
            <a:ext cx="9144000" cy="1268016"/>
          </a:xfrm>
          <a:prstGeom prst="rect">
            <a:avLst/>
          </a:prstGeom>
          <a:gradFill rotWithShape="0">
            <a:gsLst>
              <a:gs pos="0">
                <a:srgbClr val="FFDD9C"/>
              </a:gs>
              <a:gs pos="100000">
                <a:srgbClr val="FFD78E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defTabSz="457118">
              <a:defRPr/>
            </a:pPr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7" name="標題 1"/>
          <p:cNvSpPr txBox="1">
            <a:spLocks noGrp="1"/>
          </p:cNvSpPr>
          <p:nvPr>
            <p:ph type="title"/>
          </p:nvPr>
        </p:nvSpPr>
        <p:spPr>
          <a:xfrm>
            <a:off x="628650" y="87485"/>
            <a:ext cx="7886700" cy="994169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5" name="日期版面配置區 3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s-ES"/>
            </a:lvl1pPr>
          </a:lstStyle>
          <a:p>
            <a:pPr>
              <a:defRPr/>
            </a:pPr>
            <a:endParaRPr/>
          </a:p>
        </p:txBody>
      </p:sp>
      <p:sp>
        <p:nvSpPr>
          <p:cNvPr id="6" name="頁尾版面配置區 4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s-ES"/>
            </a:lvl1pPr>
          </a:lstStyle>
          <a:p>
            <a:pPr>
              <a:defRPr/>
            </a:pPr>
            <a:endParaRPr/>
          </a:p>
        </p:txBody>
      </p:sp>
      <p:sp>
        <p:nvSpPr>
          <p:cNvPr id="8" name="投影片編號版面配置區 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E30708-2155-44D4-B893-1DDBC4BFFF0D}" type="slidenum">
              <a:rPr lang="es-ES" altLang="zh-TW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399772400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9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EA0F-5172-458B-9DFA-BF0E963B5813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46155-B530-4D0F-82D4-E18F0A6F67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4712903"/>
      </p:ext>
    </p:extLst>
  </p:cSld>
  <p:clrMapOvr>
    <a:masterClrMapping/>
  </p:clrMapOvr>
  <p:transition spd="slow"/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5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06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67084"/>
      </p:ext>
    </p:extLst>
  </p:cSld>
  <p:clrMapOvr>
    <a:masterClrMapping/>
  </p:clrMapOvr>
  <p:transition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72643"/>
      </p:ext>
    </p:extLst>
  </p:cSld>
  <p:clrMapOvr>
    <a:masterClrMapping/>
  </p:clrMapOvr>
  <p:transition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4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44473"/>
      </p:ext>
    </p:extLst>
  </p:cSld>
  <p:clrMapOvr>
    <a:masterClrMapping/>
  </p:clrMapOvr>
  <p:transition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74012"/>
      </p:ext>
    </p:extLst>
  </p:cSld>
  <p:clrMapOvr>
    <a:masterClrMapping/>
  </p:clrMapOvr>
  <p:transition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85332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199811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199811"/>
            <a:ext cx="4038600" cy="33946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7957A-44B2-47A5-A712-BD2C22BEA4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337654"/>
      </p:ext>
    </p:extLst>
  </p:cSld>
  <p:clrMapOvr>
    <a:masterClrMapping/>
  </p:clrMapOvr>
  <p:transition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85246"/>
      </p:ext>
    </p:extLst>
  </p:cSld>
  <p:clrMapOvr>
    <a:masterClrMapping/>
  </p:clrMapOvr>
  <p:transition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82743"/>
      </p:ext>
    </p:extLst>
  </p:cSld>
  <p:clrMapOvr>
    <a:masterClrMapping/>
  </p:clrMapOvr>
  <p:transition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61358"/>
      </p:ext>
    </p:extLst>
  </p:cSld>
  <p:clrMapOvr>
    <a:masterClrMapping/>
  </p:clrMapOvr>
  <p:transition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02118"/>
      </p:ext>
    </p:extLst>
  </p:cSld>
  <p:clrMapOvr>
    <a:masterClrMapping/>
  </p:clrMapOvr>
  <p:transition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79307"/>
      </p:ext>
    </p:extLst>
  </p:cSld>
  <p:clrMapOvr>
    <a:masterClrMapping/>
  </p:clrMapOvr>
  <p:transition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80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273880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47896"/>
      </p:ext>
    </p:extLst>
  </p:cSld>
  <p:clrMapOvr>
    <a:masterClrMapping/>
  </p:clrMapOvr>
  <p:transition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25" y="0"/>
            <a:ext cx="9144093" cy="5143522"/>
          </a:xfrm>
          <a:custGeom>
            <a:avLst/>
            <a:gdLst/>
            <a:ahLst/>
            <a:cxnLst/>
            <a:rect l="0" t="0" r="0" b="0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26" name="Shape 26"/>
          <p:cNvSpPr/>
          <p:nvPr/>
        </p:nvSpPr>
        <p:spPr>
          <a:xfrm>
            <a:off x="1650310" y="3237829"/>
            <a:ext cx="930521" cy="1355672"/>
          </a:xfrm>
          <a:custGeom>
            <a:avLst/>
            <a:gdLst/>
            <a:ahLst/>
            <a:cxnLst/>
            <a:rect l="0" t="0" r="0" b="0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27" name="Shape 27"/>
          <p:cNvSpPr/>
          <p:nvPr/>
        </p:nvSpPr>
        <p:spPr>
          <a:xfrm>
            <a:off x="7602688" y="3512917"/>
            <a:ext cx="1278848" cy="1021604"/>
          </a:xfrm>
          <a:custGeom>
            <a:avLst/>
            <a:gdLst/>
            <a:ahLst/>
            <a:cxnLst/>
            <a:rect l="0" t="0" r="0" b="0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6991883" y="3961157"/>
            <a:ext cx="566286" cy="927029"/>
          </a:xfrm>
          <a:custGeom>
            <a:avLst/>
            <a:gdLst/>
            <a:ahLst/>
            <a:cxnLst/>
            <a:rect l="0" t="0" r="0" b="0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29" name="Shape 29"/>
          <p:cNvSpPr/>
          <p:nvPr/>
        </p:nvSpPr>
        <p:spPr>
          <a:xfrm>
            <a:off x="36" y="2514604"/>
            <a:ext cx="1378855" cy="1907408"/>
          </a:xfrm>
          <a:custGeom>
            <a:avLst/>
            <a:gdLst/>
            <a:ahLst/>
            <a:cxnLst/>
            <a:rect l="0" t="0" r="0" b="0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30" name="Shape 30"/>
          <p:cNvSpPr/>
          <p:nvPr/>
        </p:nvSpPr>
        <p:spPr>
          <a:xfrm>
            <a:off x="2114580" y="12"/>
            <a:ext cx="1107352" cy="964471"/>
          </a:xfrm>
          <a:custGeom>
            <a:avLst/>
            <a:gdLst/>
            <a:ahLst/>
            <a:cxnLst/>
            <a:rect l="0" t="0" r="0" b="0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31" name="Shape 31"/>
          <p:cNvSpPr/>
          <p:nvPr/>
        </p:nvSpPr>
        <p:spPr>
          <a:xfrm>
            <a:off x="7600942" y="421462"/>
            <a:ext cx="1543076" cy="2686124"/>
          </a:xfrm>
          <a:custGeom>
            <a:avLst/>
            <a:gdLst/>
            <a:ahLst/>
            <a:cxnLst/>
            <a:rect l="0" t="0" r="0" b="0"/>
            <a:pathLst>
              <a:path w="15908" h="27692" extrusionOk="0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344575" y="1323600"/>
            <a:ext cx="3859200" cy="819900"/>
          </a:xfrm>
          <a:prstGeom prst="rect">
            <a:avLst/>
          </a:prstGeom>
        </p:spPr>
        <p:txBody>
          <a:bodyPr spcFirstLastPara="1" wrap="square" lIns="68558" tIns="68558" rIns="68558" bIns="68558" anchor="t" anchorCtr="0"/>
          <a:lstStyle>
            <a:lvl1pPr marL="457106" lvl="0" indent="-393626" rtl="0">
              <a:spcBef>
                <a:spcPts val="600"/>
              </a:spcBef>
              <a:spcAft>
                <a:spcPts val="0"/>
              </a:spcAft>
              <a:buClr>
                <a:srgbClr val="51B148"/>
              </a:buClr>
              <a:buSzPts val="2600"/>
              <a:buChar char="⊷"/>
              <a:defRPr sz="2600" i="1">
                <a:solidFill>
                  <a:srgbClr val="51B148"/>
                </a:solidFill>
              </a:defRPr>
            </a:lvl1pPr>
            <a:lvl2pPr marL="914220" lvl="1" indent="-393626" rtl="0">
              <a:spcBef>
                <a:spcPts val="0"/>
              </a:spcBef>
              <a:spcAft>
                <a:spcPts val="0"/>
              </a:spcAft>
              <a:buClr>
                <a:srgbClr val="51B148"/>
              </a:buClr>
              <a:buSzPts val="2600"/>
              <a:buChar char="⊶"/>
              <a:defRPr sz="2600" i="1">
                <a:solidFill>
                  <a:srgbClr val="51B148"/>
                </a:solidFill>
              </a:defRPr>
            </a:lvl2pPr>
            <a:lvl3pPr marL="1371328" lvl="2" indent="-393626" rtl="0">
              <a:spcBef>
                <a:spcPts val="0"/>
              </a:spcBef>
              <a:spcAft>
                <a:spcPts val="0"/>
              </a:spcAft>
              <a:buClr>
                <a:srgbClr val="51B148"/>
              </a:buClr>
              <a:buSzPts val="2600"/>
              <a:buChar char="⊸"/>
              <a:defRPr sz="2600" i="1">
                <a:solidFill>
                  <a:srgbClr val="51B148"/>
                </a:solidFill>
              </a:defRPr>
            </a:lvl3pPr>
            <a:lvl4pPr marL="1828439" lvl="3" indent="-393626" rtl="0">
              <a:spcBef>
                <a:spcPts val="0"/>
              </a:spcBef>
              <a:spcAft>
                <a:spcPts val="0"/>
              </a:spcAft>
              <a:buClr>
                <a:srgbClr val="51B148"/>
              </a:buClr>
              <a:buSzPts val="2600"/>
              <a:buChar char="●"/>
              <a:defRPr sz="2600" i="1">
                <a:solidFill>
                  <a:srgbClr val="51B148"/>
                </a:solidFill>
              </a:defRPr>
            </a:lvl4pPr>
            <a:lvl5pPr marL="2285544" lvl="4" indent="-393626" rtl="0">
              <a:spcBef>
                <a:spcPts val="0"/>
              </a:spcBef>
              <a:spcAft>
                <a:spcPts val="0"/>
              </a:spcAft>
              <a:buClr>
                <a:srgbClr val="51B148"/>
              </a:buClr>
              <a:buSzPts val="2600"/>
              <a:buChar char="○"/>
              <a:defRPr sz="2600" i="1">
                <a:solidFill>
                  <a:srgbClr val="51B148"/>
                </a:solidFill>
              </a:defRPr>
            </a:lvl5pPr>
            <a:lvl6pPr marL="2742650" lvl="5" indent="-393626" rtl="0">
              <a:spcBef>
                <a:spcPts val="0"/>
              </a:spcBef>
              <a:spcAft>
                <a:spcPts val="0"/>
              </a:spcAft>
              <a:buClr>
                <a:srgbClr val="51B148"/>
              </a:buClr>
              <a:buSzPts val="2600"/>
              <a:buChar char="■"/>
              <a:defRPr sz="2600" i="1">
                <a:solidFill>
                  <a:srgbClr val="51B148"/>
                </a:solidFill>
              </a:defRPr>
            </a:lvl6pPr>
            <a:lvl7pPr marL="3199760" lvl="6" indent="-393626" rtl="0">
              <a:spcBef>
                <a:spcPts val="0"/>
              </a:spcBef>
              <a:spcAft>
                <a:spcPts val="0"/>
              </a:spcAft>
              <a:buClr>
                <a:srgbClr val="51B148"/>
              </a:buClr>
              <a:buSzPts val="2600"/>
              <a:buChar char="●"/>
              <a:defRPr sz="2600" i="1">
                <a:solidFill>
                  <a:srgbClr val="51B148"/>
                </a:solidFill>
              </a:defRPr>
            </a:lvl7pPr>
            <a:lvl8pPr marL="3656869" lvl="7" indent="-393626" rtl="0">
              <a:spcBef>
                <a:spcPts val="0"/>
              </a:spcBef>
              <a:spcAft>
                <a:spcPts val="0"/>
              </a:spcAft>
              <a:buClr>
                <a:srgbClr val="51B148"/>
              </a:buClr>
              <a:buSzPts val="2600"/>
              <a:buChar char="○"/>
              <a:defRPr sz="2600" i="1">
                <a:solidFill>
                  <a:srgbClr val="51B148"/>
                </a:solidFill>
              </a:defRPr>
            </a:lvl8pPr>
            <a:lvl9pPr marL="4113983" lvl="8" indent="-393626">
              <a:spcBef>
                <a:spcPts val="0"/>
              </a:spcBef>
              <a:spcAft>
                <a:spcPts val="0"/>
              </a:spcAft>
              <a:buClr>
                <a:srgbClr val="51B148"/>
              </a:buClr>
              <a:buSzPts val="2600"/>
              <a:buChar char="■"/>
              <a:defRPr sz="2600" i="1">
                <a:solidFill>
                  <a:srgbClr val="51B148"/>
                </a:solidFill>
              </a:defRPr>
            </a:lvl9pPr>
          </a:lstStyle>
          <a:p>
            <a:endParaRPr/>
          </a:p>
        </p:txBody>
      </p:sp>
      <p:sp>
        <p:nvSpPr>
          <p:cNvPr id="33" name="Shape 33"/>
          <p:cNvSpPr txBox="1"/>
          <p:nvPr/>
        </p:nvSpPr>
        <p:spPr>
          <a:xfrm>
            <a:off x="1531725" y="1092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r" defTabSz="685681"/>
            <a:r>
              <a:rPr lang="en" sz="9600">
                <a:solidFill>
                  <a:srgbClr val="484F56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9600">
              <a:solidFill>
                <a:srgbClr val="484F5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68558" tIns="68558" rIns="68558" bIns="68558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34037"/>
      </p:ext>
    </p:extLst>
  </p:cSld>
  <p:clrMapOvr>
    <a:masterClrMapping/>
  </p:clrMapOvr>
  <p:transition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leaves">
  <p:cSld name="Blank with leave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68558" tIns="68558" rIns="68558" bIns="68558" anchor="ctr" anchorCtr="0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4" name="Shape 94"/>
          <p:cNvSpPr/>
          <p:nvPr/>
        </p:nvSpPr>
        <p:spPr>
          <a:xfrm rot="3560713">
            <a:off x="7920016" y="4139910"/>
            <a:ext cx="1129759" cy="685684"/>
          </a:xfrm>
          <a:custGeom>
            <a:avLst/>
            <a:gdLst/>
            <a:ahLst/>
            <a:cxnLst/>
            <a:rect l="0" t="0" r="0" b="0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95" name="Shape 95"/>
          <p:cNvSpPr/>
          <p:nvPr/>
        </p:nvSpPr>
        <p:spPr>
          <a:xfrm rot="1619439">
            <a:off x="7518913" y="3963341"/>
            <a:ext cx="440102" cy="657294"/>
          </a:xfrm>
          <a:custGeom>
            <a:avLst/>
            <a:gdLst/>
            <a:ahLst/>
            <a:cxnLst/>
            <a:rect l="0" t="0" r="0" b="0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96" name="Shape 96"/>
          <p:cNvSpPr/>
          <p:nvPr/>
        </p:nvSpPr>
        <p:spPr>
          <a:xfrm rot="-5564790">
            <a:off x="1156821" y="211537"/>
            <a:ext cx="672035" cy="536827"/>
          </a:xfrm>
          <a:custGeom>
            <a:avLst/>
            <a:gdLst/>
            <a:ahLst/>
            <a:cxnLst/>
            <a:rect l="0" t="0" r="0" b="0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97" name="Shape 97"/>
          <p:cNvSpPr/>
          <p:nvPr/>
        </p:nvSpPr>
        <p:spPr>
          <a:xfrm rot="8585060">
            <a:off x="241118" y="264329"/>
            <a:ext cx="975659" cy="1597185"/>
          </a:xfrm>
          <a:custGeom>
            <a:avLst/>
            <a:gdLst/>
            <a:ahLst/>
            <a:cxnLst/>
            <a:rect l="0" t="0" r="0" b="0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srgbClr val="51B1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5958"/>
      </p:ext>
    </p:extLst>
  </p:cSld>
  <p:clrMapOvr>
    <a:masterClrMapping/>
  </p:clrMapOvr>
  <p:transition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1" y="31"/>
            <a:ext cx="9143954" cy="5143389"/>
          </a:xfrm>
          <a:custGeom>
            <a:avLst/>
            <a:gdLst/>
            <a:ahLst/>
            <a:cxnLst/>
            <a:rect l="0" t="0" r="0" b="0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64" name="Shape 64"/>
          <p:cNvSpPr/>
          <p:nvPr/>
        </p:nvSpPr>
        <p:spPr>
          <a:xfrm>
            <a:off x="2007415" y="2801994"/>
            <a:ext cx="1494925" cy="907315"/>
          </a:xfrm>
          <a:custGeom>
            <a:avLst/>
            <a:gdLst/>
            <a:ahLst/>
            <a:cxnLst/>
            <a:rect l="0" t="0" r="0" b="0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65" name="Shape 65"/>
          <p:cNvSpPr/>
          <p:nvPr/>
        </p:nvSpPr>
        <p:spPr>
          <a:xfrm rot="758744">
            <a:off x="1198314" y="3395359"/>
            <a:ext cx="582376" cy="869781"/>
          </a:xfrm>
          <a:custGeom>
            <a:avLst/>
            <a:gdLst/>
            <a:ahLst/>
            <a:cxnLst/>
            <a:rect l="0" t="0" r="0" b="0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66" name="Shape 66"/>
          <p:cNvSpPr/>
          <p:nvPr/>
        </p:nvSpPr>
        <p:spPr>
          <a:xfrm>
            <a:off x="1993116" y="0"/>
            <a:ext cx="1828888" cy="1393078"/>
          </a:xfrm>
          <a:custGeom>
            <a:avLst/>
            <a:gdLst/>
            <a:ahLst/>
            <a:cxnLst/>
            <a:rect l="0" t="0" r="0" b="0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67" name="Shape 67"/>
          <p:cNvSpPr/>
          <p:nvPr/>
        </p:nvSpPr>
        <p:spPr>
          <a:xfrm>
            <a:off x="1793105" y="4243288"/>
            <a:ext cx="1271637" cy="900137"/>
          </a:xfrm>
          <a:custGeom>
            <a:avLst/>
            <a:gdLst/>
            <a:ahLst/>
            <a:cxnLst/>
            <a:rect l="0" t="0" r="0" b="0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68" name="Shape 68"/>
          <p:cNvSpPr/>
          <p:nvPr/>
        </p:nvSpPr>
        <p:spPr>
          <a:xfrm>
            <a:off x="1" y="2907418"/>
            <a:ext cx="971624" cy="1607346"/>
          </a:xfrm>
          <a:custGeom>
            <a:avLst/>
            <a:gdLst/>
            <a:ahLst/>
            <a:cxnLst/>
            <a:rect l="0" t="0" r="0" b="0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rgbClr val="EEF1F3"/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685681"/>
            <a:endParaRPr>
              <a:solidFill>
                <a:prstClr val="black"/>
              </a:solidFill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68558" tIns="68558" rIns="68558" bIns="68558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822000" y="1777175"/>
            <a:ext cx="1547400" cy="2996400"/>
          </a:xfrm>
          <a:prstGeom prst="rect">
            <a:avLst/>
          </a:prstGeom>
        </p:spPr>
        <p:txBody>
          <a:bodyPr spcFirstLastPara="1" wrap="square" lIns="68558" tIns="68558" rIns="68558" bIns="68558" anchor="t" anchorCtr="0"/>
          <a:lstStyle>
            <a:lvl1pPr marL="457106" lvl="0" indent="-317436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220" lvl="1" indent="-317436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328" lvl="2" indent="-317436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439" lvl="3" indent="-31743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544" lvl="4" indent="-317436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2650" lvl="5" indent="-317436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9760" lvl="6" indent="-31743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6869" lvl="7" indent="-317436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3983" lvl="8" indent="-317436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2"/>
          </p:nvPr>
        </p:nvSpPr>
        <p:spPr>
          <a:xfrm>
            <a:off x="5448638" y="1777175"/>
            <a:ext cx="1547400" cy="2996400"/>
          </a:xfrm>
          <a:prstGeom prst="rect">
            <a:avLst/>
          </a:prstGeom>
        </p:spPr>
        <p:txBody>
          <a:bodyPr spcFirstLastPara="1" wrap="square" lIns="68558" tIns="68558" rIns="68558" bIns="68558" anchor="t" anchorCtr="0"/>
          <a:lstStyle>
            <a:lvl1pPr marL="457106" lvl="0" indent="-317436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220" lvl="1" indent="-317436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328" lvl="2" indent="-317436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439" lvl="3" indent="-31743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544" lvl="4" indent="-317436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2650" lvl="5" indent="-317436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9760" lvl="6" indent="-31743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6869" lvl="7" indent="-317436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3983" lvl="8" indent="-317436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3"/>
          </p:nvPr>
        </p:nvSpPr>
        <p:spPr>
          <a:xfrm>
            <a:off x="7075276" y="1777175"/>
            <a:ext cx="1547400" cy="2996400"/>
          </a:xfrm>
          <a:prstGeom prst="rect">
            <a:avLst/>
          </a:prstGeom>
        </p:spPr>
        <p:txBody>
          <a:bodyPr spcFirstLastPara="1" wrap="square" lIns="68558" tIns="68558" rIns="68558" bIns="68558" anchor="t" anchorCtr="0"/>
          <a:lstStyle>
            <a:lvl1pPr marL="457106" lvl="0" indent="-317436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220" lvl="1" indent="-317436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328" lvl="2" indent="-317436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439" lvl="3" indent="-31743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5544" lvl="4" indent="-317436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2650" lvl="5" indent="-317436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9760" lvl="6" indent="-31743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6869" lvl="7" indent="-317436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3983" lvl="8" indent="-317436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68558" tIns="68558" rIns="68558" bIns="68558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9987"/>
      </p:ext>
    </p:extLst>
  </p:cSld>
  <p:clrMapOvr>
    <a:masterClrMapping/>
  </p:clrMapOvr>
  <p:transition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6B67-C5F4-4B8F-9C1E-DDB04C3C3C0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979E-8D27-4BA6-BA3F-522235B90C2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8821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2" y="1150595"/>
            <a:ext cx="4040188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9" indent="0">
              <a:buNone/>
              <a:defRPr sz="2000" b="1"/>
            </a:lvl2pPr>
            <a:lvl3pPr marL="913869" indent="0">
              <a:buNone/>
              <a:defRPr sz="1800" b="1"/>
            </a:lvl3pPr>
            <a:lvl4pPr marL="1370802" indent="0">
              <a:buNone/>
              <a:defRPr sz="1600" b="1"/>
            </a:lvl4pPr>
            <a:lvl5pPr marL="1827737" indent="0">
              <a:buNone/>
              <a:defRPr sz="1600" b="1"/>
            </a:lvl5pPr>
            <a:lvl6pPr marL="2284667" indent="0">
              <a:buNone/>
              <a:defRPr sz="1600" b="1"/>
            </a:lvl6pPr>
            <a:lvl7pPr marL="2741600" indent="0">
              <a:buNone/>
              <a:defRPr sz="1600" b="1"/>
            </a:lvl7pPr>
            <a:lvl8pPr marL="3198533" indent="0">
              <a:buNone/>
              <a:defRPr sz="1600" b="1"/>
            </a:lvl8pPr>
            <a:lvl9pPr marL="365546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12" y="1631460"/>
            <a:ext cx="4040188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92" y="1150595"/>
            <a:ext cx="4041775" cy="4808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9" indent="0">
              <a:buNone/>
              <a:defRPr sz="2000" b="1"/>
            </a:lvl2pPr>
            <a:lvl3pPr marL="913869" indent="0">
              <a:buNone/>
              <a:defRPr sz="1800" b="1"/>
            </a:lvl3pPr>
            <a:lvl4pPr marL="1370802" indent="0">
              <a:buNone/>
              <a:defRPr sz="1600" b="1"/>
            </a:lvl4pPr>
            <a:lvl5pPr marL="1827737" indent="0">
              <a:buNone/>
              <a:defRPr sz="1600" b="1"/>
            </a:lvl5pPr>
            <a:lvl6pPr marL="2284667" indent="0">
              <a:buNone/>
              <a:defRPr sz="1600" b="1"/>
            </a:lvl6pPr>
            <a:lvl7pPr marL="2741600" indent="0">
              <a:buNone/>
              <a:defRPr sz="1600" b="1"/>
            </a:lvl7pPr>
            <a:lvl8pPr marL="3198533" indent="0">
              <a:buNone/>
              <a:defRPr sz="1600" b="1"/>
            </a:lvl8pPr>
            <a:lvl9pPr marL="365546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92" y="1631460"/>
            <a:ext cx="4041775" cy="29629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A8A48-342E-458B-ACE3-F02D72034F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0540839"/>
      </p:ext>
    </p:extLst>
  </p:cSld>
  <p:clrMapOvr>
    <a:masterClrMapping/>
  </p:clrMapOvr>
  <p:transition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3262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62946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8224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1276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B49E-A9CC-4629-AF56-A5F5A5CC78C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A9E5C-5C1A-4445-8EA3-8DB199ADD1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5010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080" y="206341"/>
            <a:ext cx="8229917" cy="856985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080" y="1199820"/>
            <a:ext cx="8229917" cy="3394615"/>
          </a:xfrm>
          <a:prstGeom prst="rect">
            <a:avLst/>
          </a:prstGeom>
        </p:spPr>
        <p:txBody>
          <a:bodyPr lIns="91426" tIns="45713" rIns="91426" bIns="4571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204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79"/>
            <a:ext cx="7772400" cy="1102971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392"/>
            <a:ext cx="6400800" cy="1314044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 algn="ctr">
              <a:buNone/>
              <a:defRPr/>
            </a:lvl1pPr>
            <a:lvl2pPr marL="456929" indent="0" algn="ctr">
              <a:buNone/>
              <a:defRPr/>
            </a:lvl2pPr>
            <a:lvl3pPr marL="913869" indent="0" algn="ctr">
              <a:buNone/>
              <a:defRPr/>
            </a:lvl3pPr>
            <a:lvl4pPr marL="1370802" indent="0" algn="ctr">
              <a:buNone/>
              <a:defRPr/>
            </a:lvl4pPr>
            <a:lvl5pPr marL="1827737" indent="0" algn="ctr">
              <a:buNone/>
              <a:defRPr/>
            </a:lvl5pPr>
            <a:lvl6pPr marL="2284667" indent="0" algn="ctr">
              <a:buNone/>
              <a:defRPr/>
            </a:lvl6pPr>
            <a:lvl7pPr marL="2741600" indent="0" algn="ctr">
              <a:buNone/>
              <a:defRPr/>
            </a:lvl7pPr>
            <a:lvl8pPr marL="3198533" indent="0" algn="ctr">
              <a:buNone/>
              <a:defRPr/>
            </a:lvl8pPr>
            <a:lvl9pPr marL="365546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98906"/>
      </p:ext>
    </p:extLst>
  </p:cSld>
  <p:clrMapOvr>
    <a:masterClrMapping/>
  </p:clrMapOvr>
  <p:transition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6" tIns="45713" rIns="91426" bIns="45713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87474"/>
            <a:ext cx="9144000" cy="37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3" tIns="45664" rIns="91333" bIns="45664" rtlCol="0" anchor="ctr"/>
          <a:lstStyle/>
          <a:p>
            <a:pPr algn="ctr" defTabSz="913292" fontAlgn="base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3359"/>
      </p:ext>
    </p:extLst>
  </p:cSld>
  <p:clrMapOvr>
    <a:masterClrMapping/>
  </p:clrMapOvr>
  <p:transition spd="med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336" y="951572"/>
            <a:ext cx="8280151" cy="3780420"/>
          </a:xfrm>
          <a:prstGeom prst="rect">
            <a:avLst/>
          </a:prstGeom>
        </p:spPr>
        <p:txBody>
          <a:bodyPr lIns="91426" tIns="45713" rIns="91426" bIns="45713"/>
          <a:lstStyle>
            <a:lvl1pPr>
              <a:lnSpc>
                <a:spcPct val="150000"/>
              </a:lnSpc>
              <a:spcBef>
                <a:spcPts val="0"/>
              </a:spcBef>
              <a:defRPr sz="2400">
                <a:latin typeface="+mj-ea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2000">
                <a:latin typeface="+mj-ea"/>
                <a:ea typeface="+mj-ea"/>
                <a:cs typeface="Times New Roman" panose="02020603050405020304" pitchFamily="18" charset="0"/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2000">
                <a:latin typeface="+mj-ea"/>
                <a:ea typeface="+mj-ea"/>
                <a:cs typeface="Times New Roman" panose="02020603050405020304" pitchFamily="18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2000">
                <a:latin typeface="+mj-ea"/>
                <a:ea typeface="+mj-ea"/>
                <a:cs typeface="Times New Roman" panose="02020603050405020304" pitchFamily="18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2000">
                <a:latin typeface="+mj-ea"/>
                <a:ea typeface="+mj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CN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F84B27A3-3389-4843-A96C-30E08DE57911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7" name="文字版面配置區 11"/>
          <p:cNvSpPr>
            <a:spLocks noGrp="1"/>
          </p:cNvSpPr>
          <p:nvPr>
            <p:ph type="body" sz="quarter" idx="11"/>
          </p:nvPr>
        </p:nvSpPr>
        <p:spPr>
          <a:xfrm>
            <a:off x="467544" y="519527"/>
            <a:ext cx="8208912" cy="378042"/>
          </a:xfrm>
          <a:prstGeom prst="rect">
            <a:avLst/>
          </a:prstGeom>
        </p:spPr>
        <p:txBody>
          <a:bodyPr lIns="91426" tIns="45713" rIns="91426" bIns="45713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lang="zh-TW" altLang="en-US" sz="2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lvl="0"/>
            <a:endParaRPr lang="zh-TW" altLang="en-US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67545" y="33468"/>
            <a:ext cx="8280920" cy="486054"/>
          </a:xfrm>
          <a:prstGeom prst="rect">
            <a:avLst/>
          </a:prstGeom>
        </p:spPr>
        <p:txBody>
          <a:bodyPr lIns="91426" tIns="45713" rIns="91426" bIns="45713"/>
          <a:lstStyle>
            <a:lvl1pPr algn="l">
              <a:defRPr sz="3200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63083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363"/>
            <a:ext cx="2133600" cy="273844"/>
          </a:xfrm>
          <a:prstGeom prst="rect">
            <a:avLst/>
          </a:prstGeom>
        </p:spPr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71" y="4767363"/>
            <a:ext cx="2895601" cy="273844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8998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5F5F4-B581-4979-A02A-A264129BEC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5373354"/>
      </p:ext>
    </p:extLst>
  </p:cSld>
  <p:clrMapOvr>
    <a:masterClrMapping/>
  </p:clrMapOvr>
  <p:transition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4767363"/>
            <a:ext cx="2133600" cy="273844"/>
          </a:xfrm>
          <a:prstGeom prst="rect">
            <a:avLst/>
          </a:prstGeom>
        </p:spPr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71" y="4767363"/>
            <a:ext cx="2895601" cy="273844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450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26" tIns="45713" rIns="91426" bIns="45713"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26" tIns="45713" rIns="91426" bIns="45713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B591-0C47-4096-AD8E-22C860274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D1265-BD18-41BE-9A44-029ED148CF8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98478"/>
      </p:ext>
    </p:extLst>
  </p:cSld>
  <p:clrMapOvr>
    <a:masterClrMapping/>
  </p:clrMapOvr>
  <p:transition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65229"/>
      </p:ext>
    </p:extLst>
  </p:cSld>
  <p:clrMapOvr>
    <a:masterClrMapping/>
  </p:clrMapOvr>
  <p:transition advClick="0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08547"/>
      </p:ext>
    </p:extLst>
  </p:cSld>
  <p:clrMapOvr>
    <a:masterClrMapping/>
  </p:clrMapOvr>
  <p:transition advClick="0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00741"/>
      </p:ext>
    </p:extLst>
  </p:cSld>
  <p:clrMapOvr>
    <a:masterClrMapping/>
  </p:clrMapOvr>
  <p:transition advClick="0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64172"/>
      </p:ext>
    </p:extLst>
  </p:cSld>
  <p:clrMapOvr>
    <a:masterClrMapping/>
  </p:clrMapOvr>
  <p:transition advClick="0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58939"/>
      </p:ext>
    </p:extLst>
  </p:cSld>
  <p:clrMapOvr>
    <a:masterClrMapping/>
  </p:clrMapOvr>
  <p:transition advClick="0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22479"/>
      </p:ext>
    </p:extLst>
  </p:cSld>
  <p:clrMapOvr>
    <a:masterClrMapping/>
  </p:clrMapOvr>
  <p:transition advClick="0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31858"/>
      </p:ext>
    </p:extLst>
  </p:cSld>
  <p:clrMapOvr>
    <a:masterClrMapping/>
  </p:clrMapOvr>
  <p:transition advClick="0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73234"/>
      </p:ext>
    </p:extLst>
  </p:cSld>
  <p:clrMapOvr>
    <a:masterClrMapping/>
  </p:clrMapOvr>
  <p:transition advClick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0F3E8-2079-4488-A61A-8CDA1C2369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4357336"/>
      </p:ext>
    </p:extLst>
  </p:cSld>
  <p:clrMapOvr>
    <a:masterClrMapping/>
  </p:clrMapOvr>
  <p:transition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36955"/>
      </p:ext>
    </p:extLst>
  </p:cSld>
  <p:clrMapOvr>
    <a:masterClrMapping/>
  </p:clrMapOvr>
  <p:transition advClick="0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2765"/>
      </p:ext>
    </p:extLst>
  </p:cSld>
  <p:clrMapOvr>
    <a:masterClrMapping/>
  </p:clrMapOvr>
  <p:transition advClick="0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31545"/>
      </p:ext>
    </p:extLst>
  </p:cSld>
  <p:clrMapOvr>
    <a:masterClrMapping/>
  </p:clrMapOvr>
  <p:transition advClick="0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071258"/>
      </p:ext>
    </p:extLst>
  </p:cSld>
  <p:clrMapOvr>
    <a:masterClrMapping/>
  </p:clrMapOvr>
  <p:transition advClick="0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2028" y="800100"/>
            <a:ext cx="8086725" cy="5715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62000" y="1485900"/>
            <a:ext cx="3962400" cy="2857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6800" y="1485900"/>
            <a:ext cx="3962400" cy="2857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87450" y="4800600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2A15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5B4A1-9843-4BE3-B254-5B0B8650092C}" type="slidenum">
              <a:rPr lang="en-US" altLang="zh-TW">
                <a:solidFill>
                  <a:srgbClr val="2A15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2A1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12044"/>
      </p:ext>
    </p:extLst>
  </p:cSld>
  <p:clrMapOvr>
    <a:masterClrMapping/>
  </p:clrMapOvr>
  <p:transition advClick="0">
    <p:randomBar dir="vert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D72D2-B67F-4695-95E8-19A1C5A8C6A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624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200178"/>
            <a:ext cx="4038600" cy="163949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2953975"/>
            <a:ext cx="4038600" cy="164068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9E5B388B-7DB6-4F52-9B9D-AAD237C33DA1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571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188"/>
            <a:ext cx="7772400" cy="11029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3" y="2915461"/>
            <a:ext cx="6400800" cy="1314044"/>
          </a:xfrm>
        </p:spPr>
        <p:txBody>
          <a:bodyPr/>
          <a:lstStyle>
            <a:lvl1pPr marL="0" indent="0" algn="ctr">
              <a:buNone/>
              <a:defRPr/>
            </a:lvl1pPr>
            <a:lvl2pPr marL="457013" indent="0" algn="ctr">
              <a:buNone/>
              <a:defRPr/>
            </a:lvl2pPr>
            <a:lvl3pPr marL="914027" indent="0" algn="ctr">
              <a:buNone/>
              <a:defRPr/>
            </a:lvl3pPr>
            <a:lvl4pPr marL="1371040" indent="0" algn="ctr">
              <a:buNone/>
              <a:defRPr/>
            </a:lvl4pPr>
            <a:lvl5pPr marL="1828053" indent="0" algn="ctr">
              <a:buNone/>
              <a:defRPr/>
            </a:lvl5pPr>
            <a:lvl6pPr marL="2285066" indent="0" algn="ctr">
              <a:buNone/>
              <a:defRPr/>
            </a:lvl6pPr>
            <a:lvl7pPr marL="2742081" indent="0" algn="ctr">
              <a:buNone/>
              <a:defRPr/>
            </a:lvl7pPr>
            <a:lvl8pPr marL="3199093" indent="0" algn="ctr">
              <a:buNone/>
              <a:defRPr/>
            </a:lvl8pPr>
            <a:lvl9pPr marL="365610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4FAF7-A368-4F46-B64E-77C003B5C97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9043180"/>
      </p:ext>
    </p:extLst>
  </p:cSld>
  <p:clrMapOvr>
    <a:masterClrMapping/>
  </p:clrMapOvr>
  <p:transition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010AB-4B84-472B-B906-BF145F96DB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8077660"/>
      </p:ext>
    </p:extLst>
  </p:cSld>
  <p:clrMapOvr>
    <a:masterClrMapping/>
  </p:clrMapOvr>
  <p:transition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9" y="3305742"/>
            <a:ext cx="7772400" cy="102044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9" y="2180552"/>
            <a:ext cx="7772400" cy="112519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3" indent="0">
              <a:buNone/>
              <a:defRPr sz="1800"/>
            </a:lvl2pPr>
            <a:lvl3pPr marL="914027" indent="0">
              <a:buNone/>
              <a:defRPr sz="1600"/>
            </a:lvl3pPr>
            <a:lvl4pPr marL="1371040" indent="0">
              <a:buNone/>
              <a:defRPr sz="1400"/>
            </a:lvl4pPr>
            <a:lvl5pPr marL="1828053" indent="0">
              <a:buNone/>
              <a:defRPr sz="1400"/>
            </a:lvl5pPr>
            <a:lvl6pPr marL="2285066" indent="0">
              <a:buNone/>
              <a:defRPr sz="1400"/>
            </a:lvl6pPr>
            <a:lvl7pPr marL="2742081" indent="0">
              <a:buNone/>
              <a:defRPr sz="1400"/>
            </a:lvl7pPr>
            <a:lvl8pPr marL="3199093" indent="0">
              <a:buNone/>
              <a:defRPr sz="1400"/>
            </a:lvl8pPr>
            <a:lvl9pPr marL="36561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724A1-D00F-4906-878E-63B1F2E7E1C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9933445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4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2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theme" Target="../theme/theme23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theme" Target="../theme/theme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080" y="206332"/>
            <a:ext cx="8229917" cy="8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9" tIns="45695" rIns="91389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080" y="1199811"/>
            <a:ext cx="8229917" cy="339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052" y="4683289"/>
            <a:ext cx="2134447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41" y="4683289"/>
            <a:ext cx="2894595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13" y="4683289"/>
            <a:ext cx="2134446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839327-4B89-4360-8E08-666F6C7E1B7E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04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</p:sldLayoutIdLst>
  <p:transition>
    <p:split orient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SimSun" pitchFamily="2" charset="-122"/>
          <a:cs typeface="SimSu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5pPr>
      <a:lvl6pPr marL="45692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38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08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77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1114" indent="-341114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740939" indent="-28400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2pPr>
      <a:lvl3pPr marL="1140757" indent="-22688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3pPr>
      <a:lvl4pPr marL="1597694" indent="-22688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4pPr>
      <a:lvl5pPr marL="2054634" indent="-22688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5pPr>
      <a:lvl6pPr marL="2513133" indent="-2284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8" indent="-2284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001" indent="-2284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34" indent="-2284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9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9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02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7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7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00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3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6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080" y="206316"/>
            <a:ext cx="8229917" cy="8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3" tIns="45702" rIns="91403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080" y="1199793"/>
            <a:ext cx="8229917" cy="339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052" y="4683271"/>
            <a:ext cx="2134447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41" y="4683271"/>
            <a:ext cx="2894595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13" y="4683271"/>
            <a:ext cx="2134446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C839327-4B89-4360-8E08-666F6C7E1B7E}" type="slidenum">
              <a:rPr lang="en-US" altLang="zh-CN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759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SimSun" pitchFamily="2" charset="-122"/>
          <a:cs typeface="SimSu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5pPr>
      <a:lvl6pPr marL="4570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0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0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0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1176" indent="-341176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741066" indent="-284049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2pPr>
      <a:lvl3pPr marL="1140956" indent="-22692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3pPr>
      <a:lvl4pPr marL="1597974" indent="-22692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4pPr>
      <a:lvl5pPr marL="2054991" indent="-22692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5pPr>
      <a:lvl6pPr marL="2513574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586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599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613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3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7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3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81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3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6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13" y="206325"/>
            <a:ext cx="8229917" cy="8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3" tIns="45702" rIns="91403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13" y="1199802"/>
            <a:ext cx="8229917" cy="339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052" y="4683284"/>
            <a:ext cx="2134447" cy="3570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74" y="4683284"/>
            <a:ext cx="2894595" cy="3570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13" y="4683284"/>
            <a:ext cx="2134446" cy="3570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C839327-4B89-4360-8E08-666F6C7E1B7E}" type="slidenum">
              <a:rPr lang="en-US" altLang="zh-CN">
                <a:cs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6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SimSun" pitchFamily="2" charset="-122"/>
          <a:cs typeface="SimSu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5pPr>
      <a:lvl6pPr marL="4570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0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0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0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1176" indent="-341176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741066" indent="-284049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2pPr>
      <a:lvl3pPr marL="1140956" indent="-22692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3pPr>
      <a:lvl4pPr marL="1597974" indent="-22692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4pPr>
      <a:lvl5pPr marL="2054991" indent="-22692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5pPr>
      <a:lvl6pPr marL="2513574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586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599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613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3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7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3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81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3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6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9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080" y="206413"/>
            <a:ext cx="8229917" cy="8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9" tIns="45677" rIns="91349" bIns="456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080" y="1199829"/>
            <a:ext cx="8229917" cy="339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9" tIns="45677" rIns="91349" bIns="45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052" y="4683370"/>
            <a:ext cx="2134447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49" tIns="45677" rIns="91349" bIns="4567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38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15" y="4683370"/>
            <a:ext cx="2894595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49" tIns="45677" rIns="91349" bIns="4567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383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13" y="4683370"/>
            <a:ext cx="2134446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49" tIns="45677" rIns="91349" bIns="4567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3833" fontAlgn="base">
              <a:spcBef>
                <a:spcPct val="0"/>
              </a:spcBef>
              <a:spcAft>
                <a:spcPct val="0"/>
              </a:spcAft>
            </a:pPr>
            <a:fld id="{FC839327-4B89-4360-8E08-666F6C7E1B7E}" type="slidenum">
              <a:rPr lang="en-US" altLang="zh-CN" smtClean="0"/>
              <a:pPr defTabSz="91383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238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SimSun" pitchFamily="2" charset="-122"/>
          <a:cs typeface="SimSu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5pPr>
      <a:lvl6pPr marL="4567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34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0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69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0955" indent="-340955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740611" indent="-283872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2pPr>
      <a:lvl3pPr marL="1140242" indent="-2267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3pPr>
      <a:lvl4pPr marL="1596974" indent="-226775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4pPr>
      <a:lvl5pPr marL="2053712" indent="-226775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5pPr>
      <a:lvl6pPr marL="2511999" indent="-22836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733" indent="-22836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459" indent="-22836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186" indent="-22836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9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0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86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1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40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61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93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25" algn="l" defTabSz="9134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080" y="206386"/>
            <a:ext cx="8229917" cy="8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3" tIns="45702" rIns="91403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080" y="1199829"/>
            <a:ext cx="8229917" cy="339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052" y="4683284"/>
            <a:ext cx="2134447" cy="3570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41" y="4683284"/>
            <a:ext cx="2894595" cy="3570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13" y="4683284"/>
            <a:ext cx="2134446" cy="3570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3" tIns="45702" rIns="91403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C839327-4B89-4360-8E08-666F6C7E1B7E}" type="slidenum">
              <a:rPr lang="en-US" altLang="zh-CN">
                <a:cs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6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ransition spd="med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SimSun" pitchFamily="2" charset="-122"/>
          <a:cs typeface="SimSu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5pPr>
      <a:lvl6pPr marL="45701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02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0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0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1176" indent="-341176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741066" indent="-284049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2pPr>
      <a:lvl3pPr marL="1140956" indent="-22692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3pPr>
      <a:lvl4pPr marL="1597974" indent="-22692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4pPr>
      <a:lvl5pPr marL="2054991" indent="-22692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5pPr>
      <a:lvl6pPr marL="2513574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586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599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613" indent="-22850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3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7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3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81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3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6" algn="l" defTabSz="9140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080" y="206413"/>
            <a:ext cx="8229917" cy="8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9" tIns="45685" rIns="91369" bIns="4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080" y="1199829"/>
            <a:ext cx="8229917" cy="339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052" y="4683370"/>
            <a:ext cx="2134447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40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15" y="4683370"/>
            <a:ext cx="2894595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40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13" y="4683370"/>
            <a:ext cx="2134446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018" fontAlgn="base">
              <a:spcBef>
                <a:spcPct val="0"/>
              </a:spcBef>
              <a:spcAft>
                <a:spcPct val="0"/>
              </a:spcAft>
            </a:pPr>
            <a:fld id="{FC839327-4B89-4360-8E08-666F6C7E1B7E}" type="slidenum">
              <a:rPr lang="en-US" altLang="zh-CN" smtClean="0"/>
              <a:pPr defTabSz="9140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380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SimSun" pitchFamily="2" charset="-122"/>
          <a:cs typeface="SimSu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5pPr>
      <a:lvl6pPr marL="4568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364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04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72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1024" indent="-341024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740759" indent="-28393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2pPr>
      <a:lvl3pPr marL="1140472" indent="-22682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3pPr>
      <a:lvl4pPr marL="1597294" indent="-22682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4pPr>
      <a:lvl5pPr marL="2054124" indent="-22682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5pPr>
      <a:lvl6pPr marL="2512503" indent="-2284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328" indent="-2284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146" indent="-2284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964" indent="-2284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9" algn="l" defTabSz="913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4" algn="l" defTabSz="913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2" algn="l" defTabSz="913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7" algn="l" defTabSz="913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97" algn="l" defTabSz="913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10" algn="l" defTabSz="913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33" algn="l" defTabSz="913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53" algn="l" defTabSz="9136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63"/>
            <a:ext cx="8229600" cy="3394472"/>
          </a:xfrm>
          <a:prstGeom prst="rect">
            <a:avLst/>
          </a:prstGeom>
        </p:spPr>
        <p:txBody>
          <a:bodyPr vert="horz" lIns="68549" tIns="34289" rIns="68549" bIns="34289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336"/>
            <a:ext cx="21336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43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443"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38" y="4767336"/>
            <a:ext cx="2895601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4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336"/>
            <a:ext cx="21336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43"/>
            <a:fld id="{8D15CA21-ABDC-4234-9710-4DF86E7720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443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443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4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</p:sldLayoutIdLst>
  <p:timing>
    <p:tnLst>
      <p:par>
        <p:cTn id="1" dur="indefinite" restart="never" nodeType="tmRoot"/>
      </p:par>
    </p:tnLst>
  </p:timing>
  <p:txStyles>
    <p:titleStyle>
      <a:lvl1pPr algn="ctr" defTabSz="68544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48" indent="-257048" algn="l" defTabSz="6854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919" indent="-214208" algn="l" defTabSz="68544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08" indent="-171366" algn="l" defTabSz="68544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20" indent="-171366" algn="l" defTabSz="68544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233" indent="-171366" algn="l" defTabSz="68544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63" indent="-171366" algn="l" defTabSz="68544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85" indent="-171366" algn="l" defTabSz="68544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06" indent="-171366" algn="l" defTabSz="68544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37" indent="-171366" algn="l" defTabSz="68544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4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65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86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17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28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40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5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5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87057"/>
            <a:ext cx="8229600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897750"/>
            <a:ext cx="8229600" cy="36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9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 eaLnBrk="0" hangingPunct="0">
              <a:defRPr/>
            </a:pPr>
            <a:fld id="{131395F1-6A96-4242-8658-25D2CC2ACB8E}" type="datetimeFigureOut">
              <a:rPr lang="zh-TW" altLang="en-US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914400" eaLnBrk="0" hangingPunct="0">
                <a:defRPr/>
              </a:pPr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9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400" eaLnBrk="0" hangingPunct="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75475" y="4889928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1" i="1">
                <a:solidFill>
                  <a:schemeClr val="bg1"/>
                </a:solidFill>
                <a:ea typeface="標楷體" panose="03000509000000000000" pitchFamily="65" charset="-120"/>
                <a:cs typeface="Arial" panose="020B0604020202020204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2DE3BB0-FC7F-4E22-85EF-0BDA72899678}" type="slidenum">
              <a:rPr lang="zh-TW" altLang="en-US">
                <a:solidFill>
                  <a:prstClr val="white"/>
                </a:solidFill>
                <a:latin typeface="Arial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76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  <p:sldLayoutId id="2147484073" r:id="rId14"/>
  </p:sldLayoutIdLst>
  <p:transition spd="med">
    <p:split orient="vert"/>
  </p:transition>
  <p:hf hdr="0" ftr="0" dt="0"/>
  <p:txStyles>
    <p:titleStyle>
      <a:lvl1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nstantia" pitchFamily="18" charset="0"/>
          <a:ea typeface="標楷體" pitchFamily="65" charset="-120"/>
        </a:defRPr>
      </a:lvl2pPr>
      <a:lvl3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nstantia" pitchFamily="18" charset="0"/>
          <a:ea typeface="標楷體" pitchFamily="65" charset="-120"/>
        </a:defRPr>
      </a:lvl3pPr>
      <a:lvl4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nstantia" pitchFamily="18" charset="0"/>
          <a:ea typeface="標楷體" pitchFamily="65" charset="-120"/>
        </a:defRPr>
      </a:lvl4pPr>
      <a:lvl5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onstantia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91" rIns="91376" bIns="4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91" rIns="91376" bIns="456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3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91" rIns="91376" bIns="4569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charset="-120"/>
              </a:defRPr>
            </a:lvl1pPr>
          </a:lstStyle>
          <a:p>
            <a:pPr defTabSz="913742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6" tIns="45691" rIns="91376" bIns="4569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charset="-120"/>
              </a:defRPr>
            </a:lvl1pPr>
          </a:lstStyle>
          <a:p>
            <a:pPr defTabSz="91374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2790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686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374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060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748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647" indent="-342647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421" indent="-285547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174" indent="-228432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040" indent="-228432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914" indent="-228432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2773" indent="-22843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9649" indent="-22843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6516" indent="-22843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3384" indent="-22843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2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8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5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5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04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9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7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080" y="206332"/>
            <a:ext cx="8229917" cy="8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9" tIns="45695" rIns="91389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080" y="1199811"/>
            <a:ext cx="8229917" cy="339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052" y="4683289"/>
            <a:ext cx="2134447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41" y="4683289"/>
            <a:ext cx="2894595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13" y="4683289"/>
            <a:ext cx="2134446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839327-4B89-4360-8E08-666F6C7E1B7E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97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SimSun" pitchFamily="2" charset="-122"/>
          <a:cs typeface="SimSu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5pPr>
      <a:lvl6pPr marL="45692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38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080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77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1114" indent="-341114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740939" indent="-28400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2pPr>
      <a:lvl3pPr marL="1140757" indent="-22688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3pPr>
      <a:lvl4pPr marL="1597694" indent="-22688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4pPr>
      <a:lvl5pPr marL="2054634" indent="-22688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5pPr>
      <a:lvl6pPr marL="2513133" indent="-2284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8" indent="-2284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001" indent="-2284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34" indent="-22846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9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9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02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7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7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00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3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6" algn="l" defTabSz="9138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63"/>
            <a:ext cx="8229600" cy="3394472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336"/>
            <a:ext cx="21336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38" y="4767336"/>
            <a:ext cx="2895601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336"/>
            <a:ext cx="21336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8D15CA21-ABDC-4234-9710-4DF86E7720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6" r:id="rId2"/>
    <p:sldLayoutId id="2147484117" r:id="rId3"/>
    <p:sldLayoutId id="2147484118" r:id="rId4"/>
    <p:sldLayoutId id="2147484119" r:id="rId5"/>
    <p:sldLayoutId id="2147484120" r:id="rId6"/>
  </p:sldLayoutIdLst>
  <p:timing>
    <p:tnLst>
      <p:par>
        <p:cTn id="1" dur="indefinite" restart="never" nodeType="tmRoot"/>
      </p:par>
    </p:tnLst>
  </p:timing>
  <p:txStyles>
    <p:titleStyle>
      <a:lvl1pPr algn="ctr" defTabSz="68564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0" indent="-257120" algn="l" defTabSz="68564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87" indent="-214268" algn="l" defTabSz="68564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 txBox="1">
            <a:spLocks noGrp="1"/>
          </p:cNvSpPr>
          <p:nvPr>
            <p:ph type="title"/>
          </p:nvPr>
        </p:nvSpPr>
        <p:spPr bwMode="auto">
          <a:xfrm>
            <a:off x="457200" y="86996"/>
            <a:ext cx="8229600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1027" name="文字版面配置區 2"/>
          <p:cNvSpPr txBox="1">
            <a:spLocks noGrp="1"/>
          </p:cNvSpPr>
          <p:nvPr>
            <p:ph type="body" idx="1"/>
          </p:nvPr>
        </p:nvSpPr>
        <p:spPr bwMode="auto">
          <a:xfrm>
            <a:off x="457200" y="897747"/>
            <a:ext cx="8229600" cy="36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onstantia"/>
                <a:ea typeface="標楷體" pitchFamily="65"/>
              </a:defRPr>
            </a:lvl1pPr>
          </a:lstStyle>
          <a:p>
            <a:pPr>
              <a:defRPr/>
            </a:pPr>
            <a:fld id="{B898CC06-E210-423E-A8D0-1F63EC03811E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onstantia"/>
                <a:ea typeface="標楷體" pitchFamily="65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975475" y="4889898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400" b="1" i="1">
                <a:solidFill>
                  <a:srgbClr val="FFFFFF"/>
                </a:solidFill>
                <a:latin typeface="Constantia" pitchFamily="18" charset="0"/>
                <a:ea typeface="標楷體" pitchFamily="65" charset="-12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C85ADE3-2C29-4D81-ACC2-6720C460D506}" type="slidenum">
              <a:rPr lang="en-US" altLang="zh-TW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64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lang="zh-TW" sz="4000" b="1" kern="1200">
          <a:solidFill>
            <a:srgbClr val="000000"/>
          </a:solidFill>
          <a:latin typeface="Constantia"/>
          <a:ea typeface="標楷體" pitchFamily="65"/>
        </a:defRPr>
      </a:lvl1pPr>
      <a:lvl2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2pPr>
      <a:lvl3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3pPr>
      <a:lvl4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4pPr>
      <a:lvl5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5pPr>
      <a:lvl6pPr marL="457200"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6pPr>
      <a:lvl7pPr marL="914400"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7pPr>
      <a:lvl8pPr marL="1371600"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8pPr>
      <a:lvl9pPr marL="1828800"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•"/>
        <a:defRPr lang="zh-TW" sz="2800" kern="1200">
          <a:solidFill>
            <a:srgbClr val="000000"/>
          </a:solidFill>
          <a:latin typeface="Constantia"/>
          <a:ea typeface="標楷體" pitchFamily="65"/>
        </a:defRPr>
      </a:lvl1pPr>
      <a:lvl2pPr marL="742950" lvl="1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pitchFamily="34" charset="0"/>
        <a:buChar char="–"/>
        <a:defRPr lang="zh-TW" sz="2400" kern="1200">
          <a:solidFill>
            <a:srgbClr val="000000"/>
          </a:solidFill>
          <a:latin typeface="Constantia"/>
          <a:ea typeface="標楷體" pitchFamily="65"/>
        </a:defRPr>
      </a:lvl2pPr>
      <a:lvl3pPr marL="1143000" lvl="2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zh-TW" sz="2000" kern="1200">
          <a:solidFill>
            <a:srgbClr val="000000"/>
          </a:solidFill>
          <a:latin typeface="Constantia"/>
          <a:ea typeface="標楷體" pitchFamily="65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SzPct val="100000"/>
        <a:buFont typeface="Arial" pitchFamily="34" charset="0"/>
        <a:buChar char="–"/>
        <a:defRPr lang="zh-TW" kern="1200">
          <a:solidFill>
            <a:srgbClr val="000000"/>
          </a:solidFill>
          <a:latin typeface="Constantia"/>
          <a:ea typeface="標楷體" pitchFamily="65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SzPct val="100000"/>
        <a:buFont typeface="Arial" pitchFamily="34" charset="0"/>
        <a:buChar char="»"/>
        <a:defRPr lang="zh-TW" kern="1200">
          <a:solidFill>
            <a:srgbClr val="000000"/>
          </a:solidFill>
          <a:latin typeface="Constantia"/>
          <a:ea typeface="標楷體" pitchFamily="65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0969" tIns="35616" rIns="70969" bIns="3561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63"/>
            <a:ext cx="8229600" cy="3394472"/>
          </a:xfrm>
          <a:prstGeom prst="rect">
            <a:avLst/>
          </a:prstGeom>
        </p:spPr>
        <p:txBody>
          <a:bodyPr vert="horz" lIns="70969" tIns="35616" rIns="70969" bIns="3561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471"/>
            <a:ext cx="2133600" cy="273844"/>
          </a:xfrm>
          <a:prstGeom prst="rect">
            <a:avLst/>
          </a:prstGeom>
        </p:spPr>
        <p:txBody>
          <a:bodyPr vert="horz" lIns="70969" tIns="35616" rIns="70969" bIns="356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9323"/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709323"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471"/>
            <a:ext cx="2895600" cy="273844"/>
          </a:xfrm>
          <a:prstGeom prst="rect">
            <a:avLst/>
          </a:prstGeom>
        </p:spPr>
        <p:txBody>
          <a:bodyPr vert="horz" lIns="70969" tIns="35616" rIns="70969" bIns="356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932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471"/>
            <a:ext cx="2133600" cy="273844"/>
          </a:xfrm>
          <a:prstGeom prst="rect">
            <a:avLst/>
          </a:prstGeom>
        </p:spPr>
        <p:txBody>
          <a:bodyPr vert="horz" lIns="70969" tIns="35616" rIns="70969" bIns="356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9323"/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70932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5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09323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063" indent="-266063" algn="l" defTabSz="709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6326" indent="-221718" algn="l" defTabSz="709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86699" indent="-177377" algn="l" defTabSz="709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1273" indent="-177377" algn="l" defTabSz="709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5861" indent="-177377" algn="l" defTabSz="709323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0599" indent="-177377" algn="l" defTabSz="709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5261" indent="-177377" algn="l" defTabSz="709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59924" indent="-177377" algn="l" defTabSz="709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14673" indent="-177377" algn="l" defTabSz="709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709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54575" algn="l" defTabSz="709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09323" algn="l" defTabSz="709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63986" algn="l" defTabSz="709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18649" algn="l" defTabSz="709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73397" algn="l" defTabSz="709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27974" algn="l" defTabSz="709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82549" algn="l" defTabSz="709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37226" algn="l" defTabSz="70932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9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363"/>
            <a:ext cx="2133600" cy="273844"/>
          </a:xfrm>
          <a:prstGeom prst="rect">
            <a:avLst/>
          </a:prstGeom>
        </p:spPr>
        <p:txBody>
          <a:bodyPr vert="horz" lIns="68561" tIns="34283" rIns="68561" bIns="3428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4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685594"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71" y="4767363"/>
            <a:ext cx="2895601" cy="273844"/>
          </a:xfrm>
          <a:prstGeom prst="rect">
            <a:avLst/>
          </a:prstGeom>
        </p:spPr>
        <p:txBody>
          <a:bodyPr vert="horz" lIns="68561" tIns="34283" rIns="68561" bIns="3428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4"/>
            <a:endParaRPr lang="zh-TW" alt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363"/>
            <a:ext cx="2133600" cy="273844"/>
          </a:xfrm>
          <a:prstGeom prst="rect">
            <a:avLst/>
          </a:prstGeom>
        </p:spPr>
        <p:txBody>
          <a:bodyPr vert="horz" lIns="68561" tIns="34283" rIns="68561" bIns="3428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4"/>
            <a:fld id="{8D15CA21-ABDC-4234-9710-4DF86E772073}" type="slidenum">
              <a:rPr lang="zh-TW" alt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defTabSz="685594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3" rIns="68561" bIns="34283" rtlCol="0" anchor="ctr"/>
          <a:lstStyle/>
          <a:p>
            <a:pPr algn="ctr" defTabSz="685594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</p:sldLayoutIdLst>
  <p:transition spd="med"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68559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99" indent="-257099" algn="l" defTabSz="68559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46" indent="-214249" algn="l" defTabSz="68559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4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0" algn="l" defTabSz="68559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400" algn="l" defTabSz="685594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3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0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9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1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0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9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4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79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9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363"/>
            <a:ext cx="2133600" cy="273844"/>
          </a:xfrm>
          <a:prstGeom prst="rect">
            <a:avLst/>
          </a:prstGeom>
        </p:spPr>
        <p:txBody>
          <a:bodyPr vert="horz" lIns="68561" tIns="34283" rIns="68561" bIns="3428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4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594"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71" y="4767363"/>
            <a:ext cx="2895601" cy="273844"/>
          </a:xfrm>
          <a:prstGeom prst="rect">
            <a:avLst/>
          </a:prstGeom>
        </p:spPr>
        <p:txBody>
          <a:bodyPr vert="horz" lIns="68561" tIns="34283" rIns="68561" bIns="3428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4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363"/>
            <a:ext cx="2133600" cy="273844"/>
          </a:xfrm>
          <a:prstGeom prst="rect">
            <a:avLst/>
          </a:prstGeom>
        </p:spPr>
        <p:txBody>
          <a:bodyPr vert="horz" lIns="68561" tIns="34283" rIns="68561" bIns="3428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4"/>
            <a:fld id="{8D15CA21-ABDC-4234-9710-4DF86E7720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594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3" rIns="68561" bIns="34283" rtlCol="0" anchor="ctr"/>
          <a:lstStyle/>
          <a:p>
            <a:pPr algn="ctr" defTabSz="685594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4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1" r:id="rId13"/>
  </p:sldLayoutIdLst>
  <p:transition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68559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99" indent="-257099" algn="l" defTabSz="68559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46" indent="-214249" algn="l" defTabSz="68559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4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0" algn="l" defTabSz="68559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400" algn="l" defTabSz="685594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3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0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9" indent="-171400" algn="l" defTabSz="68559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4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1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0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9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4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79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230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11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24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36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484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839" indent="-342839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01" indent="-22855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20" indent="-22855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042" indent="-22855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159" indent="-22855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282" indent="-22855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402" indent="-22855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521" indent="-22855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080" y="206359"/>
            <a:ext cx="8229917" cy="8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8" rIns="91355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080" y="1199829"/>
            <a:ext cx="8229917" cy="339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5" tIns="45678" rIns="91355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F119D344-6042-43FF-825C-6E02AD0049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052" y="4683316"/>
            <a:ext cx="2134447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55" tIns="45678" rIns="91355" bIns="4567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38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7D50422-403D-400D-A986-9D19945ACC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15" y="4683316"/>
            <a:ext cx="2894595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55" tIns="45678" rIns="91355" bIns="4567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 defTabSz="9138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91AF96C-32C7-493E-B465-9F105F387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513" y="4683316"/>
            <a:ext cx="2134446" cy="3570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55" tIns="45678" rIns="91355" bIns="4567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3860" fontAlgn="base">
              <a:spcBef>
                <a:spcPct val="0"/>
              </a:spcBef>
              <a:spcAft>
                <a:spcPct val="0"/>
              </a:spcAft>
            </a:pPr>
            <a:fld id="{FC839327-4B89-4360-8E08-666F6C7E1B7E}" type="slidenum">
              <a:rPr lang="en-US" altLang="zh-CN" smtClean="0"/>
              <a:pPr defTabSz="9138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450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SimSun" pitchFamily="2" charset="-122"/>
          <a:cs typeface="SimSu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SimSun" pitchFamily="2" charset="-122"/>
          <a:cs typeface="SimSun" charset="0"/>
        </a:defRPr>
      </a:lvl5pPr>
      <a:lvl6pPr marL="4567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34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02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697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0961" indent="-340961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740633" indent="-283881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2pPr>
      <a:lvl3pPr marL="1140272" indent="-22677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3pPr>
      <a:lvl4pPr marL="1597014" indent="-22677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4pPr>
      <a:lvl5pPr marL="2053767" indent="-226778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SimSun" pitchFamily="2" charset="-122"/>
          <a:cs typeface="SimSun" pitchFamily="2" charset="-122"/>
        </a:defRPr>
      </a:lvl5pPr>
      <a:lvl6pPr marL="2512062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8810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5547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2285" indent="-2283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5" algn="l" defTabSz="913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87" algn="l" defTabSz="913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4" algn="l" defTabSz="913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2" algn="l" defTabSz="913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98" algn="l" defTabSz="913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27" algn="l" defTabSz="913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73" algn="l" defTabSz="913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16" algn="l" defTabSz="9134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 txBox="1">
            <a:spLocks noGrp="1"/>
          </p:cNvSpPr>
          <p:nvPr>
            <p:ph type="title"/>
          </p:nvPr>
        </p:nvSpPr>
        <p:spPr bwMode="auto">
          <a:xfrm>
            <a:off x="457200" y="86956"/>
            <a:ext cx="8229600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1027" name="文字版面配置區 2"/>
          <p:cNvSpPr txBox="1">
            <a:spLocks noGrp="1"/>
          </p:cNvSpPr>
          <p:nvPr>
            <p:ph type="body" idx="1"/>
          </p:nvPr>
        </p:nvSpPr>
        <p:spPr bwMode="auto">
          <a:xfrm>
            <a:off x="457200" y="897760"/>
            <a:ext cx="8229600" cy="36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6" tIns="45713" rIns="91426" bIns="45713" anchor="ctr" anchorCtr="0" compatLnSpc="1">
            <a:noAutofit/>
          </a:bodyPr>
          <a:lstStyle>
            <a:lvl1pPr marL="0" marR="0" lvl="0" indent="0" algn="l" defTabSz="914243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onstantia"/>
                <a:ea typeface="標楷體" pitchFamily="65"/>
              </a:defRPr>
            </a:lvl1pPr>
          </a:lstStyle>
          <a:p>
            <a:pPr>
              <a:defRPr/>
            </a:pPr>
            <a:fld id="{C0BAA6BD-0B15-45E6-BFF9-1FBA90339F69}" type="datetime1">
              <a:rPr lang="zh-TW" altLang="en-US"/>
              <a:pPr>
                <a:defRPr/>
              </a:pPr>
              <a:t>2020/8/17</a:t>
            </a:fld>
            <a:endParaRPr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6" tIns="45713" rIns="91426" bIns="45713" anchor="ctr" anchorCtr="1" compatLnSpc="1">
            <a:noAutofit/>
          </a:bodyPr>
          <a:lstStyle>
            <a:lvl1pPr marL="0" marR="0" lvl="0" indent="0" algn="ctr" defTabSz="914243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onstantia"/>
                <a:ea typeface="標楷體" pitchFamily="65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975475" y="4889898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noAutofit/>
          </a:bodyPr>
          <a:lstStyle>
            <a:lvl1pPr algn="r" defTabSz="914243" eaLnBrk="1" hangingPunct="1">
              <a:defRPr sz="1400" b="1" i="1" smtClean="0">
                <a:solidFill>
                  <a:srgbClr val="FFFFFF"/>
                </a:solidFill>
                <a:latin typeface="Constantia" pitchFamily="18" charset="0"/>
                <a:ea typeface="標楷體" pitchFamily="65" charset="-12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C9442D-19D7-422C-BBE2-8331A0E77DD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270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lang="zh-TW" sz="4000" b="1" kern="1200">
          <a:solidFill>
            <a:srgbClr val="000000"/>
          </a:solidFill>
          <a:latin typeface="Constantia"/>
          <a:ea typeface="標楷體" pitchFamily="65"/>
        </a:defRPr>
      </a:lvl1pPr>
      <a:lvl2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2pPr>
      <a:lvl3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3pPr>
      <a:lvl4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4pPr>
      <a:lvl5pPr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5pPr>
      <a:lvl6pPr marL="457118"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6pPr>
      <a:lvl7pPr marL="914243"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7pPr>
      <a:lvl8pPr marL="1371362"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8pPr>
      <a:lvl9pPr marL="1828484" algn="ctr" rtl="0" eaLnBrk="0" fontAlgn="base" hangingPunct="0">
        <a:lnSpc>
          <a:spcPts val="4300"/>
        </a:lnSpc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onstantia" panose="02030602050306030303" pitchFamily="18" charset="0"/>
          <a:ea typeface="標楷體" panose="03000509000000000000" pitchFamily="65" charset="-120"/>
        </a:defRPr>
      </a:lvl9pPr>
    </p:titleStyle>
    <p:bodyStyle>
      <a:lvl1pPr marL="342839" indent="-342839" algn="l" rtl="0" eaLnBrk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•"/>
        <a:defRPr lang="zh-TW" sz="2800" kern="1200">
          <a:solidFill>
            <a:srgbClr val="000000"/>
          </a:solidFill>
          <a:latin typeface="Constantia"/>
          <a:ea typeface="標楷體" pitchFamily="65"/>
        </a:defRPr>
      </a:lvl1pPr>
      <a:lvl2pPr marL="742823" lvl="1" indent="-285701" algn="l" rtl="0" eaLnBrk="0" fontAlgn="base" hangingPunct="0">
        <a:spcBef>
          <a:spcPts val="600"/>
        </a:spcBef>
        <a:spcAft>
          <a:spcPct val="0"/>
        </a:spcAft>
        <a:buSzPct val="100000"/>
        <a:buFont typeface="Arial" pitchFamily="34" charset="0"/>
        <a:buChar char="–"/>
        <a:defRPr lang="zh-TW" sz="2400" kern="1200">
          <a:solidFill>
            <a:srgbClr val="000000"/>
          </a:solidFill>
          <a:latin typeface="Constantia"/>
          <a:ea typeface="標楷體" pitchFamily="65"/>
        </a:defRPr>
      </a:lvl2pPr>
      <a:lvl3pPr marL="1142801" lvl="2" indent="-228558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zh-TW" sz="2000" kern="1200">
          <a:solidFill>
            <a:srgbClr val="000000"/>
          </a:solidFill>
          <a:latin typeface="Constantia"/>
          <a:ea typeface="標楷體" pitchFamily="65"/>
        </a:defRPr>
      </a:lvl3pPr>
      <a:lvl4pPr marL="1599920" lvl="3" indent="-228558" algn="l" rtl="0" eaLnBrk="0" fontAlgn="base" hangingPunct="0">
        <a:spcBef>
          <a:spcPct val="0"/>
        </a:spcBef>
        <a:spcAft>
          <a:spcPct val="0"/>
        </a:spcAft>
        <a:buSzPct val="100000"/>
        <a:buFont typeface="Arial" pitchFamily="34" charset="0"/>
        <a:buChar char="–"/>
        <a:defRPr lang="zh-TW" kern="1200">
          <a:solidFill>
            <a:srgbClr val="000000"/>
          </a:solidFill>
          <a:latin typeface="Constantia"/>
          <a:ea typeface="標楷體" pitchFamily="65"/>
        </a:defRPr>
      </a:lvl4pPr>
      <a:lvl5pPr marL="2057042" lvl="4" indent="-228558" algn="l" rtl="0" eaLnBrk="0" fontAlgn="base" hangingPunct="0">
        <a:spcBef>
          <a:spcPct val="0"/>
        </a:spcBef>
        <a:spcAft>
          <a:spcPct val="0"/>
        </a:spcAft>
        <a:buSzPct val="100000"/>
        <a:buFont typeface="Arial" pitchFamily="34" charset="0"/>
        <a:buChar char="»"/>
        <a:defRPr lang="zh-TW" kern="1200">
          <a:solidFill>
            <a:srgbClr val="000000"/>
          </a:solidFill>
          <a:latin typeface="Constantia"/>
          <a:ea typeface="標楷體" pitchFamily="65"/>
        </a:defRPr>
      </a:lvl5pPr>
      <a:lvl6pPr marL="2514159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B71E0-127A-4A78-AE3B-99272FE71A6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DD245-5231-4B73-8B24-B46B75B9386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</p:sldLayoutIdLst>
  <p:timing>
    <p:tnLst>
      <p:par>
        <p:cTn id="1" dur="indefinite" restart="never" nodeType="tmRoot"/>
      </p:par>
    </p:tnLst>
  </p:timing>
  <p:txStyles>
    <p:titleStyle>
      <a:lvl1pPr algn="ctr" defTabSz="9142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defTabSz="91424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58" algn="l" defTabSz="91424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2" indent="-228558" algn="l" defTabSz="91424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6756D2FC-66FA-444F-98F3-FBCFE01EB7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2020/8/17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5BEA41C6-9651-494A-9F58-0EC1001BA2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6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</p:sldLayoutIdLst>
  <p:transition>
    <p:split orient="vert"/>
  </p:transition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363"/>
            <a:ext cx="2133600" cy="273844"/>
          </a:xfrm>
          <a:prstGeom prst="rect">
            <a:avLst/>
          </a:prstGeom>
        </p:spPr>
        <p:txBody>
          <a:bodyPr vert="horz" lIns="68550" tIns="34283" rIns="68550" bIns="3428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5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475"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71" y="4767363"/>
            <a:ext cx="2895601" cy="273844"/>
          </a:xfrm>
          <a:prstGeom prst="rect">
            <a:avLst/>
          </a:prstGeom>
        </p:spPr>
        <p:txBody>
          <a:bodyPr vert="horz" lIns="68550" tIns="34283" rIns="68550" bIns="3428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5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363"/>
            <a:ext cx="2133600" cy="273844"/>
          </a:xfrm>
          <a:prstGeom prst="rect">
            <a:avLst/>
          </a:prstGeom>
        </p:spPr>
        <p:txBody>
          <a:bodyPr vert="horz" lIns="68550" tIns="34283" rIns="68550" bIns="3428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5"/>
            <a:fld id="{8D15CA21-ABDC-4234-9710-4DF86E77207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685475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52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83" rIns="68550" bIns="34283" rtlCol="0" anchor="ctr"/>
          <a:lstStyle/>
          <a:p>
            <a:pPr algn="ctr" defTabSz="685475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</p:sldLayoutIdLst>
  <p:transition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68547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57" indent="-257057" algn="l" defTabSz="6854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948" indent="-214214" algn="l" defTabSz="68547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47" indent="-171372" algn="l" defTabSz="68547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2" algn="l" defTabSz="68547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4" indent="-171372" algn="l" defTabSz="68547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6" indent="-171372" algn="l" defTabSz="6854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4" indent="-171372" algn="l" defTabSz="6854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2" indent="-171372" algn="l" defTabSz="6854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75" indent="-171372" algn="l" defTabSz="68547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4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4" algn="l" defTabSz="6854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5" algn="l" defTabSz="6854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3" algn="l" defTabSz="6854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2" algn="l" defTabSz="6854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95" algn="l" defTabSz="6854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27" algn="l" defTabSz="6854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59" algn="l" defTabSz="6854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4" algn="l" defTabSz="6854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2020/8/17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9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</p:sldLayoutIdLst>
  <p:transition advClick="0">
    <p:randomBar dir="vert"/>
  </p:transition>
  <p:txStyles>
    <p:titleStyle>
      <a:lvl1pPr algn="ctr" defTabSz="9142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defTabSz="9142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1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2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43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5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8-&#24615;&#24179;&#25945;&#31185;&#26360;&#31034;&#20363;-&#22283;&#23567;&#22283;&#35486;&#25991;-&#40643;&#24800;&#34349;(&#32025;&#34955;&#20844;&#20027;&#23416;&#32722;&#21934;).doc" TargetMode="External"/><Relationship Id="rId1" Type="http://schemas.openxmlformats.org/officeDocument/2006/relationships/slideLayout" Target="../slideLayouts/slideLayout16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6.xml"/><Relationship Id="rId6" Type="http://schemas.microsoft.com/office/2007/relationships/hdphoto" Target="../media/hdphoto5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../../107.01.23&#33457;&#34030;&#24615;&#24179;&#30740;&#32722;%5d-&#24615;&#21029;&#20114;&#21205;&#33287;&#27402;&#21147;&#38364;&#20418;/&#23186;&#26448;/&#29992;&#33258;&#24049;&#20358;&#24859;&#20320;.ppt" TargetMode="External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76.jpeg"/><Relationship Id="rId4" Type="http://schemas.openxmlformats.org/officeDocument/2006/relationships/hyperlink" Target="&#30456;&#24859;&#23481;&#26131;&#30456;&#34389;&#38627;(&#21332;&#21830;&#25216;&#24039;)-&#25945;&#23416;&#31034;&#20363;.pptx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6.xml"/><Relationship Id="rId5" Type="http://schemas.openxmlformats.org/officeDocument/2006/relationships/slide" Target="slide9.xml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/>
          <p:cNvSpPr>
            <a:spLocks noChangeArrowheads="1"/>
          </p:cNvSpPr>
          <p:nvPr/>
        </p:nvSpPr>
        <p:spPr bwMode="auto">
          <a:xfrm>
            <a:off x="2657472" y="525165"/>
            <a:ext cx="4464088" cy="7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1" rIns="91379" bIns="4569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10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5420" y="4645057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矩形 10"/>
          <p:cNvSpPr/>
          <p:nvPr/>
        </p:nvSpPr>
        <p:spPr>
          <a:xfrm>
            <a:off x="786219" y="1576680"/>
            <a:ext cx="9005244" cy="1015649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defTabSz="913784" fontAlgn="base">
              <a:spcBef>
                <a:spcPts val="1800"/>
              </a:spcBef>
              <a:spcAft>
                <a:spcPct val="0"/>
              </a:spcAft>
              <a:buClr>
                <a:srgbClr val="808080"/>
              </a:buClr>
              <a:buSzPts val="2000"/>
            </a:pPr>
            <a:r>
              <a:rPr kumimoji="1" lang="zh-TW" altLang="en-US" sz="6000" b="1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  <a:cs typeface="新細明體" pitchFamily="18" charset="-120"/>
              </a:rPr>
              <a:t>性別</a:t>
            </a:r>
            <a:r>
              <a:rPr kumimoji="1" lang="zh-TW" altLang="en-US" sz="5400" b="1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  <a:cs typeface="新細明體" pitchFamily="18" charset="-120"/>
              </a:rPr>
              <a:t>，      </a:t>
            </a:r>
            <a:r>
              <a:rPr kumimoji="1" lang="zh-TW" altLang="en-US" sz="54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  <a:cs typeface="新細明體" pitchFamily="18" charset="-120"/>
              </a:rPr>
              <a:t>了沒？！</a:t>
            </a:r>
            <a:endParaRPr kumimoji="1" lang="en-US" altLang="zh-TW" sz="5400" b="1" dirty="0">
              <a:ln w="1905"/>
              <a:solidFill>
                <a:srgbClr val="011EA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文鼎新潮ＰＯＰ體P" pitchFamily="82" charset="-120"/>
              <a:ea typeface="文鼎新潮ＰＯＰ體P" pitchFamily="82" charset="-120"/>
              <a:cs typeface="新細明體" pitchFamily="18" charset="-120"/>
            </a:endParaRPr>
          </a:p>
        </p:txBody>
      </p:sp>
      <p:sp>
        <p:nvSpPr>
          <p:cNvPr id="12" name="矩形 11"/>
          <p:cNvSpPr/>
          <p:nvPr/>
        </p:nvSpPr>
        <p:spPr>
          <a:xfrm rot="20888121">
            <a:off x="2998881" y="1216609"/>
            <a:ext cx="1210560" cy="1323425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kumimoji="1" lang="zh-TW" altLang="en-US" sz="80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霹靂體" pitchFamily="82" charset="-120"/>
                <a:ea typeface="文鼎霹靂體" pitchFamily="82" charset="-120"/>
                <a:cs typeface="新細明體" pitchFamily="18" charset="-120"/>
              </a:rPr>
              <a:t>學</a:t>
            </a:r>
            <a:endParaRPr lang="zh-TW" altLang="en-US" sz="28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文鼎霹靂體" pitchFamily="82" charset="-120"/>
              <a:ea typeface="文鼎霹靂體" pitchFamily="82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16333" y="2911667"/>
            <a:ext cx="6327667" cy="707872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 defTabSz="913784" fontAlgn="base">
              <a:spcBef>
                <a:spcPts val="1800"/>
              </a:spcBef>
              <a:spcAft>
                <a:spcPct val="0"/>
              </a:spcAft>
              <a:buClr>
                <a:srgbClr val="808080"/>
              </a:buClr>
              <a:buSzPts val="2000"/>
            </a:pPr>
            <a:r>
              <a:rPr kumimoji="1" lang="zh-TW" altLang="en-US" sz="4000" b="1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素養</a:t>
            </a:r>
            <a:r>
              <a:rPr kumimoji="1" lang="zh-TW" altLang="en-US" sz="40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導向</a:t>
            </a:r>
            <a:r>
              <a:rPr kumimoji="1" lang="zh-TW" altLang="en-US" sz="4000" b="1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評量設計與實施</a:t>
            </a:r>
            <a:endParaRPr kumimoji="1" lang="zh-TW" altLang="en-US" sz="2000" b="1" dirty="0">
              <a:ln w="1905"/>
              <a:solidFill>
                <a:srgbClr val="011EA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62899" y="3911218"/>
            <a:ext cx="4447321" cy="807911"/>
          </a:xfrm>
          <a:prstGeom prst="rect">
            <a:avLst/>
          </a:prstGeom>
        </p:spPr>
        <p:txBody>
          <a:bodyPr wrap="none" lIns="68555" tIns="34289" rIns="68555" bIns="34289">
            <a:spAutoFit/>
          </a:bodyPr>
          <a:lstStyle/>
          <a:p>
            <a:pPr algn="ctr" defTabSz="685511"/>
            <a:r>
              <a:rPr lang="zh-TW" altLang="en-US" sz="2400" b="1" kern="1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教育部性別平等教育輔導群委員</a:t>
            </a:r>
          </a:p>
          <a:p>
            <a:pPr algn="ctr" defTabSz="685511"/>
            <a:r>
              <a:rPr lang="zh-TW" altLang="en-US" sz="2400" b="1" kern="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</a:t>
            </a:r>
            <a:r>
              <a:rPr lang="zh-TW" altLang="en-US" sz="2400" b="1" kern="1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北市積穗國中  龍芝寧</a:t>
            </a:r>
            <a:endParaRPr lang="en-US" altLang="zh-TW" sz="2400" b="1" kern="1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702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11"/>
            <a:r>
              <a:rPr lang="zh-TW" altLang="en-US" sz="3200" b="1" kern="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桃園市</a:t>
            </a:r>
            <a:r>
              <a:rPr lang="en-US" altLang="zh-TW" sz="3200" b="1" kern="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sz="3200" b="1" kern="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年度</a:t>
            </a:r>
            <a:r>
              <a:rPr lang="zh-TW" altLang="en-US" sz="3200" b="1" kern="1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「友善校園」學生事務與輔導工作</a:t>
            </a:r>
          </a:p>
          <a:p>
            <a:pPr algn="ctr" defTabSz="685511"/>
            <a:r>
              <a:rPr lang="zh-TW" altLang="en-US" sz="3200" b="1" kern="1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性別平等</a:t>
            </a:r>
            <a:r>
              <a:rPr lang="zh-TW" altLang="en-US" sz="3200" b="1" kern="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</a:t>
            </a:r>
            <a:r>
              <a:rPr lang="zh-TW" altLang="en-US" sz="3200" b="1" kern="1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議題研習</a:t>
            </a:r>
            <a:endParaRPr lang="zh-TW" altLang="en-US" sz="3200" b="1" kern="1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defTabSz="685511"/>
            <a:endParaRPr lang="en-US" altLang="zh-TW" sz="3200" b="1" kern="1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6650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8" y="671997"/>
            <a:ext cx="7239837" cy="365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02147" y="200500"/>
            <a:ext cx="7198401" cy="97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3" tIns="45698" rIns="91393" bIns="45698">
            <a:spAutoFit/>
          </a:bodyPr>
          <a:lstStyle/>
          <a:p>
            <a:pPr defTabSz="914333"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 defTabSz="914333"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34903" y="4748352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504" y="44530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最大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表現</a:t>
            </a:r>
            <a:r>
              <a:rPr lang="zh-TW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測驗</a:t>
            </a:r>
            <a:r>
              <a:rPr lang="en-US" altLang="zh-TW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Maximum Performance</a:t>
            </a:r>
            <a:endParaRPr lang="en-US" altLang="zh-TW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5706" y="4502671"/>
            <a:ext cx="8494633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評量關注→教學重點 </a:t>
            </a:r>
            <a:r>
              <a:rPr kumimoji="1" lang="zh-TW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學生答對更多、操作精確</a:t>
            </a:r>
            <a:endParaRPr kumimoji="1" lang="zh-TW" alt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2" name="圓角化對角線角落矩形 5"/>
          <p:cNvSpPr>
            <a:spLocks noChangeArrowheads="1"/>
          </p:cNvSpPr>
          <p:nvPr/>
        </p:nvSpPr>
        <p:spPr bwMode="auto">
          <a:xfrm>
            <a:off x="4246110" y="4074044"/>
            <a:ext cx="4608513" cy="428625"/>
          </a:xfrm>
          <a:custGeom>
            <a:avLst/>
            <a:gdLst>
              <a:gd name="T0" fmla="*/ 3043127 w 6715147"/>
              <a:gd name="T1" fmla="*/ 285743 h 571514"/>
              <a:gd name="T2" fmla="*/ 1521563 w 6715147"/>
              <a:gd name="T3" fmla="*/ 571486 h 571514"/>
              <a:gd name="T4" fmla="*/ 0 w 6715147"/>
              <a:gd name="T5" fmla="*/ 285743 h 571514"/>
              <a:gd name="T6" fmla="*/ 1521563 w 6715147"/>
              <a:gd name="T7" fmla="*/ 0 h 571514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898 w 6715147"/>
              <a:gd name="T13" fmla="*/ 27899 h 571514"/>
              <a:gd name="T14" fmla="*/ 6687249 w 6715147"/>
              <a:gd name="T15" fmla="*/ 543615 h 5715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15147" h="571514">
                <a:moveTo>
                  <a:pt x="95254" y="0"/>
                </a:moveTo>
                <a:lnTo>
                  <a:pt x="6715147" y="0"/>
                </a:lnTo>
                <a:lnTo>
                  <a:pt x="6715147" y="476260"/>
                </a:lnTo>
                <a:cubicBezTo>
                  <a:pt x="6715147" y="528867"/>
                  <a:pt x="6672500" y="571513"/>
                  <a:pt x="6619893" y="571514"/>
                </a:cubicBezTo>
                <a:lnTo>
                  <a:pt x="0" y="571514"/>
                </a:lnTo>
                <a:lnTo>
                  <a:pt x="0" y="95254"/>
                </a:lnTo>
                <a:cubicBezTo>
                  <a:pt x="0" y="42646"/>
                  <a:pt x="42646" y="0"/>
                  <a:pt x="95253" y="0"/>
                </a:cubicBezTo>
                <a:lnTo>
                  <a:pt x="95254" y="0"/>
                </a:lnTo>
                <a:close/>
              </a:path>
            </a:pathLst>
          </a:cu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微軟正黑體" pitchFamily="34" charset="-120"/>
              </a:rPr>
              <a:t>評量應兼顧高層次認知</a:t>
            </a:r>
          </a:p>
        </p:txBody>
      </p:sp>
    </p:spTree>
    <p:extLst>
      <p:ext uri="{BB962C8B-B14F-4D97-AF65-F5344CB8AC3E}">
        <p14:creationId xmlns:p14="http://schemas.microsoft.com/office/powerpoint/2010/main" val="7287538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矩形 5"/>
          <p:cNvSpPr>
            <a:spLocks noChangeArrowheads="1"/>
          </p:cNvSpPr>
          <p:nvPr/>
        </p:nvSpPr>
        <p:spPr bwMode="auto">
          <a:xfrm>
            <a:off x="2627987" y="628460"/>
            <a:ext cx="4464088" cy="70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3" tIns="45698" rIns="91393" bIns="45698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  <a:cs typeface="Arial" pitchFamily="34" charset="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  <a:cs typeface="Arial" pitchFamily="34" charset="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14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388399" y="4752484"/>
            <a:ext cx="673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zh-TW" altLang="en-US" sz="2400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布魯姆教育分類法修訂版 </a:t>
            </a:r>
            <a:r>
              <a:rPr lang="en-US" altLang="zh-TW" sz="2400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(2001)</a:t>
            </a:r>
          </a:p>
        </p:txBody>
      </p:sp>
      <p:sp>
        <p:nvSpPr>
          <p:cNvPr id="16" name="矩形 15"/>
          <p:cNvSpPr/>
          <p:nvPr/>
        </p:nvSpPr>
        <p:spPr>
          <a:xfrm>
            <a:off x="395543" y="-2408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強調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認知歷程的漸增複雜性階層概念</a:t>
            </a:r>
            <a:r>
              <a:rPr lang="zh-TW" altLang="en-US" sz="36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</a:t>
            </a:r>
            <a:endParaRPr lang="en-US" altLang="zh-TW" sz="36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defTabSz="914400">
              <a:defRPr/>
            </a:pPr>
            <a:r>
              <a:rPr lang="zh-TW" alt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目的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促進學生保留和遷移所得的知識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。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3923"/>
            <a:ext cx="7200800" cy="387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3769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/>
          <a:stretch/>
        </p:blipFill>
        <p:spPr bwMode="auto">
          <a:xfrm>
            <a:off x="0" y="123478"/>
            <a:ext cx="9144000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000F2-4BF9-4295-A0E2-9341688ADD61}" type="slidenum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799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34903" y="4748352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3378" y="123478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典型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表現</a:t>
            </a:r>
            <a:r>
              <a:rPr lang="zh-TW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測驗 </a:t>
            </a:r>
            <a:r>
              <a:rPr lang="en-US" altLang="zh-TW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Typical  </a:t>
            </a:r>
            <a:r>
              <a:rPr lang="en-US" altLang="zh-TW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Performance</a:t>
            </a:r>
            <a:endParaRPr lang="en-US" altLang="zh-TW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1861" y="987589"/>
            <a:ext cx="85495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zh-TW" altLang="en-US" sz="2800" b="1" u="sng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小真</a:t>
            </a:r>
            <a:r>
              <a:rPr lang="zh-TW" altLang="en-US" sz="28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一直</a:t>
            </a:r>
            <a:r>
              <a:rPr lang="zh-TW" altLang="en-US" sz="28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很</a:t>
            </a:r>
            <a:r>
              <a:rPr lang="zh-TW" altLang="en-US" sz="28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喜歡隔壁班</a:t>
            </a:r>
            <a:r>
              <a:rPr lang="zh-TW" altLang="en-US" sz="2800" b="1" u="sng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阿明</a:t>
            </a:r>
            <a:r>
              <a:rPr lang="zh-TW" altLang="en-US" sz="28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</a:t>
            </a:r>
            <a:r>
              <a:rPr lang="zh-TW" alt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這天</a:t>
            </a:r>
            <a:r>
              <a:rPr lang="zh-TW" altLang="en-US" sz="28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小真</a:t>
            </a:r>
            <a:r>
              <a:rPr lang="zh-TW" alt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當面公開對</a:t>
            </a:r>
            <a:r>
              <a:rPr lang="zh-TW" altLang="en-US" sz="28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阿明</a:t>
            </a:r>
            <a:r>
              <a:rPr lang="zh-TW" alt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表達好感，想要有進一步交往，其他同學知道後後，他們說</a:t>
            </a:r>
            <a:r>
              <a:rPr lang="en-US" altLang="zh-TW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…</a:t>
            </a:r>
          </a:p>
        </p:txBody>
      </p:sp>
      <p:sp>
        <p:nvSpPr>
          <p:cNvPr id="4" name="矩形 3"/>
          <p:cNvSpPr/>
          <p:nvPr/>
        </p:nvSpPr>
        <p:spPr>
          <a:xfrm>
            <a:off x="2843808" y="1932348"/>
            <a:ext cx="534641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哪一項是比較</a:t>
            </a: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符合你的看法呢？</a:t>
            </a:r>
            <a:endParaRPr lang="en-US" altLang="zh-TW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076" y="2684016"/>
            <a:ext cx="9010465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評量關注→</a:t>
            </a:r>
            <a:r>
              <a:rPr kumimoji="1"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教學</a:t>
            </a: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重點</a:t>
            </a:r>
            <a:endParaRPr kumimoji="1" lang="en-US" altLang="zh-TW" sz="28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一</a:t>
            </a:r>
            <a:r>
              <a:rPr kumimoji="1"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個人在面對各種複雜多變的</a:t>
            </a:r>
            <a:r>
              <a:rPr kumimoji="1"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情境及實際問題</a:t>
            </a:r>
            <a:r>
              <a:rPr kumimoji="1"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時</a:t>
            </a: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，</a:t>
            </a:r>
            <a:endParaRPr kumimoji="1" lang="en-US" altLang="zh-TW" sz="28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能夠</a:t>
            </a:r>
            <a:r>
              <a:rPr kumimoji="1"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靈活</a:t>
            </a:r>
            <a:r>
              <a:rPr kumimoji="1"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運用所</a:t>
            </a:r>
            <a:r>
              <a:rPr kumimoji="1"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學</a:t>
            </a: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，抱持主動態度</a:t>
            </a:r>
            <a:r>
              <a:rPr kumimoji="1"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及多元開放的精神</a:t>
            </a: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，</a:t>
            </a:r>
            <a:endParaRPr kumimoji="1" lang="en-US" altLang="zh-TW" sz="28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整合各種</a:t>
            </a:r>
            <a:r>
              <a:rPr kumimoji="1"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相關資訊，發揮思辨、統整、溝通能力與創意</a:t>
            </a: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，</a:t>
            </a:r>
            <a:endParaRPr kumimoji="1" lang="en-US" altLang="zh-TW" sz="28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以</a:t>
            </a:r>
            <a:r>
              <a:rPr kumimoji="1"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理解現象或解決問題</a:t>
            </a:r>
            <a:r>
              <a:rPr kumimoji="1"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。</a:t>
            </a:r>
            <a:endParaRPr kumimoji="1" lang="zh-TW" altLang="en-US" sz="16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965120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528" y="411510"/>
            <a:ext cx="7924800" cy="12001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華康粗圓體(P)" pitchFamily="34" charset="-120"/>
                <a:ea typeface="華康粗圓體(P)" pitchFamily="34" charset="-120"/>
              </a:rPr>
              <a:t>                           </a:t>
            </a:r>
            <a:r>
              <a:rPr lang="zh-TW" alt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標楷體" pitchFamily="65" charset="-120"/>
              </a:rPr>
              <a:t/>
            </a:r>
            <a:br>
              <a:rPr lang="zh-TW" alt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標楷體" pitchFamily="65" charset="-120"/>
              </a:rPr>
            </a:br>
            <a:endParaRPr lang="zh-TW" altLang="en-US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標楷體" pitchFamily="65" charset="-12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5" y="1131591"/>
            <a:ext cx="8367464" cy="144016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4800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藝體" pitchFamily="81" charset="-120"/>
                <a:ea typeface="文鼎新藝體" pitchFamily="81" charset="-120"/>
              </a:rPr>
              <a:t>教育的本質在</a:t>
            </a:r>
            <a:endParaRPr lang="en-US" altLang="zh-TW" sz="4800" dirty="0">
              <a:ln w="1905"/>
              <a:solidFill>
                <a:srgbClr val="011EA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文鼎新藝體" pitchFamily="81" charset="-120"/>
              <a:ea typeface="文鼎新藝體" pitchFamily="81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4800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藝體" pitchFamily="81" charset="-120"/>
                <a:ea typeface="文鼎新藝體" pitchFamily="81" charset="-120"/>
              </a:rPr>
              <a:t>  </a:t>
            </a:r>
            <a:r>
              <a:rPr lang="zh-TW" altLang="en-US" sz="54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藝體" pitchFamily="81" charset="-120"/>
                <a:ea typeface="文鼎新藝體" pitchFamily="81" charset="-120"/>
              </a:rPr>
              <a:t>使人成為「人</a:t>
            </a:r>
            <a:r>
              <a:rPr lang="en-US" altLang="zh-TW" sz="54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藝體" pitchFamily="81" charset="-120"/>
                <a:ea typeface="文鼎新藝體" pitchFamily="81" charset="-120"/>
              </a:rPr>
              <a:t>｣</a:t>
            </a:r>
            <a:r>
              <a:rPr lang="zh-TW" altLang="en-US" sz="4800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藝體" pitchFamily="81" charset="-120"/>
                <a:ea typeface="文鼎新藝體" pitchFamily="81" charset="-120"/>
              </a:rPr>
              <a:t>。</a:t>
            </a:r>
            <a:endParaRPr lang="zh-TW" altLang="en-US" sz="2000" dirty="0">
              <a:ln w="1905"/>
              <a:solidFill>
                <a:srgbClr val="011EA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文鼎新藝體" pitchFamily="81" charset="-120"/>
              <a:ea typeface="文鼎新藝體" pitchFamily="81" charset="-120"/>
            </a:endParaRPr>
          </a:p>
        </p:txBody>
      </p:sp>
      <p:pic>
        <p:nvPicPr>
          <p:cNvPr id="107524" name="Picture 4" descr="kan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9454" y="215645"/>
            <a:ext cx="2104510" cy="2566392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08" y="3094146"/>
            <a:ext cx="5716810" cy="194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內容版面配置區 4" descr="values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1909" y="3061996"/>
            <a:ext cx="2604680" cy="17415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21748" y="2782073"/>
            <a:ext cx="3222104" cy="646317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algn="r"/>
            <a:r>
              <a:rPr lang="zh-TW" altLang="en-US" sz="14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德國哲學家康德 </a:t>
            </a:r>
            <a:endParaRPr lang="en-US" altLang="zh-TW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r"/>
            <a:r>
              <a:rPr lang="en-US" altLang="zh-TW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〈</a:t>
            </a:r>
            <a:r>
              <a:rPr lang="en-US" altLang="zh-TW" b="1" dirty="0" err="1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I.Kant</a:t>
            </a:r>
            <a:r>
              <a:rPr lang="en-US" altLang="zh-TW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〉</a:t>
            </a:r>
            <a:endParaRPr lang="zh-TW" altLang="en-US" sz="11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82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0" y="514813"/>
            <a:ext cx="8964488" cy="462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233451" y="3809566"/>
            <a:ext cx="1872208" cy="7155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r>
              <a:rPr lang="en-US" altLang="zh-TW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What</a:t>
            </a:r>
            <a:endParaRPr lang="zh-TW" altLang="en-US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1106997" y="2545724"/>
            <a:ext cx="2646040" cy="7020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r>
              <a:rPr lang="en-US" altLang="zh-TW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So What</a:t>
            </a:r>
            <a:endParaRPr lang="zh-TW" altLang="en-US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987824" y="1275606"/>
            <a:ext cx="3456384" cy="68282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r>
              <a:rPr lang="en-US" altLang="zh-TW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Now</a:t>
            </a:r>
            <a:r>
              <a:rPr lang="zh-TW" alt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What</a:t>
            </a:r>
            <a:endParaRPr lang="zh-TW" altLang="en-US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63255" y="4232791"/>
            <a:ext cx="6080434" cy="584761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marL="342839" indent="-34283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 價值</a:t>
            </a:r>
            <a:r>
              <a:rPr kumimoji="1" lang="zh-TW" altLang="en-US" sz="3200" b="1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感知</a:t>
            </a:r>
            <a:r>
              <a:rPr kumimoji="1" lang="en-US" altLang="zh-TW" sz="3200" b="1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en-US" altLang="zh-TW" sz="32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value awareness)</a:t>
            </a:r>
            <a:endParaRPr lang="zh-TW" altLang="en-US" sz="3200" b="1" dirty="0">
              <a:ln w="1905"/>
              <a:solidFill>
                <a:srgbClr val="011EA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233450" y="195486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zh-TW" alt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情意</a:t>
            </a:r>
            <a:r>
              <a:rPr lang="en-US" altLang="zh-TW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態度</a:t>
            </a:r>
            <a:r>
              <a:rPr lang="en-US" altLang="zh-TW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價值 三層次反思引導</a:t>
            </a:r>
            <a:endParaRPr lang="zh-TW" alt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81981" y="3247831"/>
            <a:ext cx="5924475" cy="584761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marL="342839" indent="-34283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價值</a:t>
            </a:r>
            <a:r>
              <a:rPr kumimoji="1" lang="zh-TW" altLang="en-US" sz="3200" b="1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決定 </a:t>
            </a:r>
            <a:r>
              <a:rPr kumimoji="1" lang="en-US" altLang="zh-TW" sz="32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(value decision)</a:t>
            </a:r>
            <a:endParaRPr lang="zh-TW" altLang="en-US" sz="3200" b="1" dirty="0">
              <a:ln w="1905"/>
              <a:solidFill>
                <a:srgbClr val="011EA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59361" y="2067724"/>
            <a:ext cx="5218112" cy="584761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 marL="342839" indent="-34283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價值</a:t>
            </a:r>
            <a:r>
              <a:rPr kumimoji="1" lang="zh-TW" altLang="en-US" sz="3200" b="1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實踐</a:t>
            </a:r>
            <a:r>
              <a:rPr kumimoji="1" lang="en-US" altLang="zh-TW" sz="3200" b="1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en-US" altLang="zh-TW" sz="32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value practice)</a:t>
            </a:r>
            <a:r>
              <a:rPr kumimoji="1" lang="zh-TW" altLang="en-US" sz="32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3200" b="1" dirty="0">
              <a:ln w="1905"/>
              <a:solidFill>
                <a:srgbClr val="011EA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6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24751"/>
              </p:ext>
            </p:extLst>
          </p:nvPr>
        </p:nvGraphicFramePr>
        <p:xfrm>
          <a:off x="323529" y="519533"/>
          <a:ext cx="8568952" cy="4278499"/>
        </p:xfrm>
        <a:graphic>
          <a:graphicData uri="http://schemas.openxmlformats.org/drawingml/2006/table">
            <a:tbl>
              <a:tblPr firstRow="1" firstCol="1" bandRow="1"/>
              <a:tblGrid>
                <a:gridCol w="985392"/>
                <a:gridCol w="2249402"/>
                <a:gridCol w="5334158"/>
              </a:tblGrid>
              <a:tr h="7398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教學</a:t>
                      </a:r>
                      <a:endParaRPr lang="en-US" altLang="zh-TW" sz="1500" kern="1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活動</a:t>
                      </a:r>
                      <a:endParaRPr lang="en-US" altLang="zh-TW" sz="1500" kern="1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 </a:t>
                      </a:r>
                      <a:endParaRPr lang="zh-TW" sz="15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10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學習</a:t>
                      </a:r>
                      <a:endParaRPr lang="en-US" altLang="zh-TW" sz="1500" kern="1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目標</a:t>
                      </a:r>
                      <a:endParaRPr lang="zh-TW" sz="15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4462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5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價值</a:t>
                      </a:r>
                      <a:endParaRPr lang="en-US" altLang="zh-TW" sz="1500" kern="1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教學</a:t>
                      </a:r>
                      <a:endParaRPr lang="en-US" altLang="zh-TW" sz="1500" kern="1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15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What</a:t>
                      </a:r>
                      <a:r>
                        <a:rPr lang="zh-TW" sz="1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價值</a:t>
                      </a: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感知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(value awareness)</a:t>
                      </a:r>
                      <a:endParaRPr lang="zh-TW" sz="1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 </a:t>
                      </a:r>
                      <a:r>
                        <a:rPr lang="en-US" altLang="zh-TW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altLang="en-US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  <a:hlinkClick r:id="rId2" action="ppaction://hlinksldjump"/>
                        </a:rPr>
                        <a:t>發生事件→人事物</a:t>
                      </a:r>
                      <a:r>
                        <a:rPr lang="en-US" altLang="zh-TW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  <a:hlinkClick r:id="rId2" action="ppaction://hlinksldjump"/>
                        </a:rPr>
                        <a:t>?)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761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So </a:t>
                      </a:r>
                      <a:r>
                        <a:rPr lang="en-US" sz="1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What</a:t>
                      </a:r>
                      <a:r>
                        <a:rPr lang="zh-TW" sz="1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價值</a:t>
                      </a:r>
                      <a:r>
                        <a:rPr lang="zh-TW" sz="18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決定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 (value decision)</a:t>
                      </a:r>
                      <a:endParaRPr lang="zh-TW" sz="1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 </a:t>
                      </a:r>
                      <a:r>
                        <a:rPr lang="en-US" altLang="zh-TW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altLang="en-US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  <a:hlinkClick r:id="rId3" action="ppaction://hlinksldjump"/>
                        </a:rPr>
                        <a:t>感受與詮釋</a:t>
                      </a:r>
                      <a:r>
                        <a:rPr lang="en-US" altLang="zh-TW" sz="2800" kern="1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076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Now  </a:t>
                      </a:r>
                      <a:r>
                        <a:rPr lang="en-US" sz="20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What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價值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實踐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(value practice)</a:t>
                      </a:r>
                      <a:endParaRPr lang="zh-TW" sz="1800" b="1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 </a:t>
                      </a:r>
                      <a:r>
                        <a:rPr lang="en-US" altLang="zh-TW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altLang="en-US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  <a:hlinkClick r:id="rId4" action="ppaction://hlinksldjump"/>
                        </a:rPr>
                        <a:t>行動與未來行為意向</a:t>
                      </a:r>
                      <a:r>
                        <a:rPr lang="en-US" altLang="zh-TW" sz="2800" b="1" kern="100" dirty="0" smtClean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2800" kern="1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5487" marR="55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331640" y="1255201"/>
            <a:ext cx="7686720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en-US" altLang="zh-TW" sz="2600" b="1" kern="1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 </a:t>
            </a:r>
            <a:r>
              <a:rPr lang="zh-TW" altLang="en-US" sz="2600" b="1" kern="1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覺察</a:t>
            </a:r>
            <a:r>
              <a:rPr lang="zh-TW" altLang="en-US" sz="2600" b="1" kern="1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情感表達時</a:t>
            </a:r>
            <a:r>
              <a:rPr lang="zh-TW" altLang="en-US" sz="2600" b="1" kern="1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的</a:t>
            </a:r>
            <a:r>
              <a:rPr lang="zh-TW" altLang="en-US" sz="2600" b="1" kern="1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感受，認同尊重和諧的性別關係</a:t>
            </a:r>
            <a:endParaRPr lang="zh-TW" altLang="en-US" sz="2600" b="1" kern="100" dirty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00" y="271974"/>
            <a:ext cx="3409999" cy="122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2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-1" y="533014"/>
            <a:ext cx="8783337" cy="4300817"/>
            <a:chOff x="-5160" y="642442"/>
            <a:chExt cx="8769038" cy="5212007"/>
          </a:xfrm>
        </p:grpSpPr>
        <p:pic>
          <p:nvPicPr>
            <p:cNvPr id="645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12" b="99756" l="4147" r="988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60" y="673274"/>
              <a:ext cx="4140689" cy="2827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6" y="3466132"/>
              <a:ext cx="2987824" cy="2388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1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811" y="2585633"/>
              <a:ext cx="3722383" cy="235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846" b="95858" l="0" r="9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510" y="642442"/>
              <a:ext cx="4323368" cy="205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639" b="97917" l="27048" r="62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4" t="36069" r="38831" b="930"/>
          <a:stretch/>
        </p:blipFill>
        <p:spPr bwMode="auto">
          <a:xfrm>
            <a:off x="56633" y="114861"/>
            <a:ext cx="1051600" cy="76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051600" y="117519"/>
            <a:ext cx="9144000" cy="62324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2" tIns="34289" rIns="68562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9pPr>
          </a:lstStyle>
          <a:p>
            <a:pPr defTabSz="685562" eaLnBrk="1" fontAlgn="base" hangingPunct="1">
              <a:spcAft>
                <a:spcPct val="0"/>
              </a:spcAft>
            </a:pPr>
            <a:r>
              <a:rPr lang="zh-TW" altLang="en-US" sz="2800" dirty="0">
                <a:ln w="11430"/>
                <a:solidFill>
                  <a:prstClr val="black"/>
                </a:solidFill>
                <a:latin typeface="文鼎簽字筆體E" pitchFamily="82" charset="-120"/>
                <a:ea typeface="文鼎簽字筆體E" pitchFamily="82" charset="-120"/>
              </a:rPr>
              <a:t>所以別人這樣對我是</a:t>
            </a:r>
            <a:r>
              <a:rPr lang="zh-TW" altLang="en-US" sz="3600" dirty="0">
                <a:ln w="11430"/>
                <a:solidFill>
                  <a:srgbClr val="FF0000"/>
                </a:solidFill>
                <a:latin typeface="文鼎簽字筆體E" pitchFamily="82" charset="-120"/>
                <a:ea typeface="文鼎簽字筆體E" pitchFamily="82" charset="-120"/>
              </a:rPr>
              <a:t>愛的表現</a:t>
            </a:r>
            <a:r>
              <a:rPr lang="zh-TW" altLang="en-US" sz="2800" dirty="0">
                <a:ln w="11430"/>
                <a:solidFill>
                  <a:prstClr val="black"/>
                </a:solidFill>
                <a:latin typeface="文鼎簽字筆體E" pitchFamily="82" charset="-120"/>
                <a:ea typeface="文鼎簽字筆體E" pitchFamily="82" charset="-120"/>
              </a:rPr>
              <a:t>嗎</a:t>
            </a:r>
            <a:r>
              <a:rPr lang="zh-TW" altLang="en-US" sz="2800" dirty="0" smtClean="0">
                <a:ln w="11430"/>
                <a:solidFill>
                  <a:prstClr val="black"/>
                </a:solidFill>
                <a:latin typeface="文鼎簽字筆體E" pitchFamily="82" charset="-120"/>
                <a:ea typeface="文鼎簽字筆體E" pitchFamily="82" charset="-120"/>
              </a:rPr>
              <a:t>？</a:t>
            </a:r>
            <a:r>
              <a:rPr lang="zh-TW" altLang="en-US" dirty="0" smtClean="0">
                <a:ln w="11430"/>
                <a:solidFill>
                  <a:prstClr val="black"/>
                </a:solidFill>
                <a:latin typeface="文鼎簽字筆體E" pitchFamily="82" charset="-120"/>
                <a:ea typeface="文鼎簽字筆體E" pitchFamily="82" charset="-120"/>
              </a:rPr>
              <a:t>為什麼？</a:t>
            </a:r>
            <a:endParaRPr lang="zh-TW" altLang="en-US" sz="2800" dirty="0">
              <a:ln w="11430"/>
              <a:solidFill>
                <a:srgbClr val="990033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85892" y="955561"/>
            <a:ext cx="1080120" cy="56169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2" tIns="34289" rIns="68562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9pPr>
          </a:lstStyle>
          <a:p>
            <a:pPr defTabSz="685562" eaLnBrk="1" fontAlgn="base" hangingPunct="1">
              <a:spcAft>
                <a:spcPct val="0"/>
              </a:spcAft>
            </a:pPr>
            <a:r>
              <a:rPr lang="en-US" altLang="zh-TW" b="1" dirty="0" smtClean="0">
                <a:ln w="11430"/>
                <a:solidFill>
                  <a:prstClr val="black"/>
                </a:solidFill>
                <a:latin typeface="文鼎簽字筆體E" pitchFamily="82" charset="-120"/>
                <a:ea typeface="文鼎簽字筆體E" pitchFamily="82" charset="-120"/>
              </a:rPr>
              <a:t>(A)</a:t>
            </a:r>
            <a:endParaRPr lang="zh-TW" altLang="en-US" sz="2100" b="1" dirty="0">
              <a:ln w="11430"/>
              <a:solidFill>
                <a:srgbClr val="990033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4341273" y="955561"/>
            <a:ext cx="1080120" cy="56169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2" tIns="34289" rIns="68562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9pPr>
          </a:lstStyle>
          <a:p>
            <a:pPr defTabSz="685562" eaLnBrk="1" fontAlgn="base" hangingPunct="1">
              <a:spcAft>
                <a:spcPct val="0"/>
              </a:spcAft>
            </a:pPr>
            <a:r>
              <a:rPr lang="en-US" altLang="zh-TW" b="1" dirty="0" smtClean="0">
                <a:ln w="11430"/>
                <a:solidFill>
                  <a:prstClr val="black"/>
                </a:solidFill>
                <a:latin typeface="文鼎簽字筆體E" pitchFamily="82" charset="-120"/>
                <a:ea typeface="文鼎簽字筆體E" pitchFamily="82" charset="-120"/>
              </a:rPr>
              <a:t>(B)</a:t>
            </a:r>
            <a:endParaRPr lang="zh-TW" altLang="en-US" sz="2100" b="1" dirty="0">
              <a:ln w="11430"/>
              <a:solidFill>
                <a:srgbClr val="990033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067321" y="2004742"/>
            <a:ext cx="1080120" cy="56169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2" tIns="34289" rIns="68562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9pPr>
          </a:lstStyle>
          <a:p>
            <a:pPr defTabSz="685562" eaLnBrk="1" fontAlgn="base" hangingPunct="1">
              <a:spcAft>
                <a:spcPct val="0"/>
              </a:spcAft>
            </a:pPr>
            <a:r>
              <a:rPr lang="en-US" altLang="zh-TW" b="1" dirty="0" smtClean="0">
                <a:ln w="11430"/>
                <a:solidFill>
                  <a:prstClr val="black"/>
                </a:solidFill>
                <a:latin typeface="文鼎簽字筆體E" pitchFamily="82" charset="-120"/>
                <a:ea typeface="文鼎簽字筆體E" pitchFamily="82" charset="-120"/>
              </a:rPr>
              <a:t>(C)</a:t>
            </a:r>
            <a:endParaRPr lang="zh-TW" altLang="en-US" sz="2100" b="1" dirty="0">
              <a:ln w="11430"/>
              <a:solidFill>
                <a:srgbClr val="990033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07504" y="2954398"/>
            <a:ext cx="1080120" cy="56169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2" tIns="34289" rIns="68562" bIns="342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Arial" pitchFamily="34" charset="0"/>
                <a:ea typeface="華康魏碑體" pitchFamily="65" charset="-120"/>
              </a:defRPr>
            </a:lvl9pPr>
          </a:lstStyle>
          <a:p>
            <a:pPr defTabSz="685562" eaLnBrk="1" fontAlgn="base" hangingPunct="1">
              <a:spcAft>
                <a:spcPct val="0"/>
              </a:spcAft>
            </a:pPr>
            <a:r>
              <a:rPr lang="en-US" altLang="zh-TW" b="1" dirty="0" smtClean="0">
                <a:ln w="11430"/>
                <a:solidFill>
                  <a:prstClr val="black"/>
                </a:solidFill>
                <a:latin typeface="文鼎簽字筆體E" pitchFamily="82" charset="-120"/>
                <a:ea typeface="文鼎簽字筆體E" pitchFamily="82" charset="-120"/>
              </a:rPr>
              <a:t>(D)</a:t>
            </a:r>
            <a:endParaRPr lang="zh-TW" altLang="en-US" sz="2100" b="1" dirty="0">
              <a:ln w="11430"/>
              <a:solidFill>
                <a:srgbClr val="990033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81417" y="4252168"/>
            <a:ext cx="6201919" cy="80791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8562" tIns="34289" rIns="68562" bIns="34289">
            <a:spAutoFit/>
          </a:bodyPr>
          <a:lstStyle/>
          <a:p>
            <a:pPr algn="r" defTabSz="685562" fontAlgn="base">
              <a:spcAft>
                <a:spcPct val="0"/>
              </a:spcAft>
              <a:buClr>
                <a:srgbClr val="FF6600"/>
              </a:buClr>
              <a:buSzPct val="110000"/>
            </a:pPr>
            <a:r>
              <a:rPr lang="zh-TW" altLang="en-US" sz="24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文鼎簽字筆體E" pitchFamily="82" charset="-120"/>
                <a:ea typeface="文鼎簽字筆體E" pitchFamily="82" charset="-120"/>
                <a:cs typeface="華康儷金黑"/>
                <a:sym typeface="Wingdings"/>
              </a:rPr>
              <a:t>如果</a:t>
            </a:r>
            <a:r>
              <a:rPr lang="zh-TW" altLang="en-US" sz="2400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文鼎簽字筆體E" pitchFamily="82" charset="-120"/>
                <a:ea typeface="文鼎簽字筆體E" pitchFamily="82" charset="-120"/>
                <a:cs typeface="華康儷金黑"/>
                <a:sym typeface="Wingdings"/>
              </a:rPr>
              <a:t>沒有問我願不願意</a:t>
            </a:r>
            <a:r>
              <a:rPr lang="zh-TW" altLang="en-US" sz="24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文鼎簽字筆體E" pitchFamily="82" charset="-120"/>
                <a:ea typeface="文鼎簽字筆體E" pitchFamily="82" charset="-120"/>
                <a:cs typeface="華康儷金黑"/>
                <a:sym typeface="Wingdings"/>
              </a:rPr>
              <a:t>，就這樣做</a:t>
            </a:r>
            <a:endParaRPr lang="en-US" altLang="zh-TW" sz="2400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文鼎簽字筆體E" pitchFamily="82" charset="-120"/>
              <a:ea typeface="文鼎簽字筆體E" pitchFamily="82" charset="-120"/>
              <a:cs typeface="華康儷金黑"/>
              <a:sym typeface="Wingdings"/>
            </a:endParaRPr>
          </a:p>
          <a:p>
            <a:pPr algn="r" defTabSz="685562" fontAlgn="base">
              <a:spcAft>
                <a:spcPct val="0"/>
              </a:spcAft>
              <a:buClr>
                <a:srgbClr val="FF6600"/>
              </a:buClr>
              <a:buSzPct val="110000"/>
            </a:pPr>
            <a:r>
              <a:rPr lang="zh-TW" altLang="en-US" sz="24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文鼎簽字筆體E" pitchFamily="82" charset="-120"/>
                <a:ea typeface="文鼎簽字筆體E" pitchFamily="82" charset="-120"/>
                <a:cs typeface="華康儷金黑"/>
                <a:sym typeface="Wingdings"/>
              </a:rPr>
              <a:t>是</a:t>
            </a:r>
            <a:r>
              <a:rPr lang="zh-TW" altLang="en-US" sz="2000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文鼎簽字筆體E" pitchFamily="82" charset="-120"/>
                <a:ea typeface="文鼎簽字筆體E" pitchFamily="82" charset="-120"/>
                <a:cs typeface="華康儷金黑"/>
                <a:sym typeface="Wingdings"/>
              </a:rPr>
              <a:t>不</a:t>
            </a:r>
            <a:r>
              <a:rPr lang="zh-TW" altLang="en-US" sz="2000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文鼎簽字筆體E" pitchFamily="82" charset="-120"/>
                <a:ea typeface="文鼎簽字筆體E" pitchFamily="82" charset="-120"/>
                <a:cs typeface="華康儷金黑"/>
              </a:rPr>
              <a:t>瞭解、不尊重、不是關懷</a:t>
            </a:r>
            <a:r>
              <a:rPr lang="zh-TW" altLang="en-US" sz="2400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文鼎簽字筆體E" pitchFamily="82" charset="-120"/>
                <a:ea typeface="文鼎簽字筆體E" pitchFamily="82" charset="-120"/>
                <a:cs typeface="華康儷金黑"/>
              </a:rPr>
              <a:t>→不是愛的表現</a:t>
            </a:r>
          </a:p>
        </p:txBody>
      </p:sp>
      <p:pic>
        <p:nvPicPr>
          <p:cNvPr id="24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44" y="3181251"/>
            <a:ext cx="2643756" cy="84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91791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" y="627534"/>
            <a:ext cx="8968764" cy="43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19989" y="123495"/>
            <a:ext cx="9184588" cy="716025"/>
          </a:xfrm>
          <a:prstGeom prst="rect">
            <a:avLst/>
          </a:prstGeom>
        </p:spPr>
        <p:txBody>
          <a:bodyPr wrap="square" lIns="38333" tIns="19270" rIns="38333" bIns="19270">
            <a:spAutoFit/>
          </a:bodyPr>
          <a:lstStyle/>
          <a:p>
            <a:pPr defTabSz="382907"/>
            <a:r>
              <a:rPr lang="zh-TW" alt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素養</a:t>
            </a:r>
            <a:r>
              <a:rPr lang="en-US" altLang="zh-TW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認知</a:t>
            </a:r>
            <a:r>
              <a:rPr lang="en-US" altLang="zh-TW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情意</a:t>
            </a:r>
            <a:r>
              <a:rPr lang="en-US" altLang="zh-TW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技能</a:t>
            </a:r>
            <a:r>
              <a:rPr lang="en-US" altLang="zh-TW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r>
              <a:rPr lang="zh-TW" alt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→因應</a:t>
            </a:r>
            <a:r>
              <a:rPr lang="zh-TW" alt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</a:p>
        </p:txBody>
      </p:sp>
      <p:sp>
        <p:nvSpPr>
          <p:cNvPr id="2" name="矩形 1"/>
          <p:cNvSpPr/>
          <p:nvPr/>
        </p:nvSpPr>
        <p:spPr>
          <a:xfrm>
            <a:off x="89608" y="4804044"/>
            <a:ext cx="8082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1200" dirty="0">
                <a:solidFill>
                  <a:prstClr val="black"/>
                </a:solidFill>
              </a:rPr>
              <a:t>資料來源： </a:t>
            </a:r>
            <a:r>
              <a:rPr lang="en-US" altLang="zh-TW" sz="1200" dirty="0">
                <a:solidFill>
                  <a:prstClr val="black"/>
                </a:solidFill>
              </a:rPr>
              <a:t>https://</a:t>
            </a:r>
            <a:r>
              <a:rPr lang="en-US" altLang="zh-TW" sz="1200" dirty="0" err="1">
                <a:solidFill>
                  <a:prstClr val="black"/>
                </a:solidFill>
              </a:rPr>
              <a:t>www.oecd.org</a:t>
            </a:r>
            <a:r>
              <a:rPr lang="en-US" altLang="zh-TW" sz="1200" dirty="0">
                <a:solidFill>
                  <a:prstClr val="black"/>
                </a:solidFill>
              </a:rPr>
              <a:t>/</a:t>
            </a:r>
            <a:r>
              <a:rPr lang="en-US" altLang="zh-TW" sz="1200" dirty="0" err="1">
                <a:solidFill>
                  <a:prstClr val="black"/>
                </a:solidFill>
              </a:rPr>
              <a:t>pisa</a:t>
            </a:r>
            <a:r>
              <a:rPr lang="en-US" altLang="zh-TW" sz="1200" dirty="0">
                <a:solidFill>
                  <a:prstClr val="black"/>
                </a:solidFill>
              </a:rPr>
              <a:t>/</a:t>
            </a:r>
            <a:r>
              <a:rPr lang="en-US" altLang="zh-TW" sz="1200" dirty="0" err="1">
                <a:solidFill>
                  <a:prstClr val="black"/>
                </a:solidFill>
              </a:rPr>
              <a:t>aboutpisa</a:t>
            </a:r>
            <a:r>
              <a:rPr lang="en-US" altLang="zh-TW" sz="1200" dirty="0">
                <a:solidFill>
                  <a:prstClr val="black"/>
                </a:solidFill>
              </a:rPr>
              <a:t>/Global-competency-for-an-inclusive-</a:t>
            </a:r>
            <a:r>
              <a:rPr lang="en-US" altLang="zh-TW" sz="1200" dirty="0" err="1">
                <a:solidFill>
                  <a:prstClr val="black"/>
                </a:solidFill>
              </a:rPr>
              <a:t>world.pdf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7" y="4618608"/>
            <a:ext cx="3432335" cy="24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63" y="751369"/>
            <a:ext cx="3255105" cy="97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78298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 bwMode="auto">
          <a:xfrm>
            <a:off x="129740" y="315813"/>
            <a:ext cx="8495395" cy="482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740" tIns="43871" rIns="87740" bIns="43871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SimSun" pitchFamily="2" charset="-122"/>
                <a:cs typeface="SimSun" charset="0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SimSun" pitchFamily="2" charset="-122"/>
                <a:cs typeface="SimSun" pitchFamily="2" charset="-122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SimSun" pitchFamily="2" charset="-122"/>
                <a:cs typeface="SimSun" pitchFamily="2" charset="-122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SimSun" pitchFamily="2" charset="-122"/>
                <a:cs typeface="SimSun" pitchFamily="2" charset="-122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SimSun" pitchFamily="2" charset="-122"/>
                <a:cs typeface="SimSun" pitchFamily="2" charset="-122"/>
              </a:defRPr>
            </a:lvl5pPr>
            <a:lvl6pPr marL="2514580" indent="-22859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5" indent="-22859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71" indent="-22859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7" indent="-22859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877387">
              <a:lnSpc>
                <a:spcPct val="115000"/>
              </a:lnSpc>
              <a:spcBef>
                <a:spcPct val="40000"/>
              </a:spcBef>
              <a:buClr>
                <a:srgbClr val="FFCC00"/>
              </a:buClr>
              <a:buSzPct val="80000"/>
              <a:buFontTx/>
              <a:buNone/>
            </a:pPr>
            <a:r>
              <a:rPr lang="zh-TW" altLang="en-US" sz="3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</a:rPr>
              <a:t>學校</a:t>
            </a:r>
            <a:r>
              <a:rPr lang="zh-TW" altLang="en-US" sz="3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</a:rPr>
              <a:t>教育的通病：</a:t>
            </a:r>
          </a:p>
          <a:p>
            <a:pPr defTabSz="877387">
              <a:lnSpc>
                <a:spcPct val="115000"/>
              </a:lnSpc>
              <a:spcBef>
                <a:spcPct val="0"/>
              </a:spcBef>
              <a:buClr>
                <a:srgbClr val="FFCC00"/>
              </a:buClr>
              <a:buSzPct val="80000"/>
              <a:buFontTx/>
              <a:buNone/>
            </a:pPr>
            <a:r>
              <a:rPr lang="zh-TW" altLang="en-US" sz="350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</a:rPr>
              <a:t>   </a:t>
            </a:r>
            <a:r>
              <a:rPr lang="zh-TW" altLang="en-US" sz="3800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</a:rPr>
              <a:t>套裝知識、浮離於真實世界</a:t>
            </a:r>
          </a:p>
          <a:p>
            <a:pPr defTabSz="877387">
              <a:lnSpc>
                <a:spcPct val="115000"/>
              </a:lnSpc>
              <a:spcBef>
                <a:spcPts val="2307"/>
              </a:spcBef>
              <a:buClr>
                <a:srgbClr val="FFCC00"/>
              </a:buClr>
              <a:buSzPct val="80000"/>
              <a:buFontTx/>
              <a:buNone/>
            </a:pPr>
            <a:endParaRPr lang="zh-TW" altLang="en-US" sz="42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文鼎新潮ＰＯＰ體P" pitchFamily="82" charset="-120"/>
              <a:ea typeface="文鼎新潮ＰＯＰ體P" pitchFamily="82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63888" y="4591082"/>
            <a:ext cx="2575286" cy="350209"/>
          </a:xfrm>
          <a:prstGeom prst="rect">
            <a:avLst/>
          </a:prstGeom>
        </p:spPr>
        <p:txBody>
          <a:bodyPr wrap="none" lIns="87740" tIns="43871" rIns="87740" bIns="43871">
            <a:spAutoFit/>
          </a:bodyPr>
          <a:lstStyle/>
          <a:p>
            <a:pPr defTabSz="8773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1700" dirty="0">
                <a:solidFill>
                  <a:srgbClr val="000000"/>
                </a:solidFill>
                <a:cs typeface="Arial" pitchFamily="34" charset="0"/>
              </a:rPr>
              <a:t>黃武雄，</a:t>
            </a:r>
            <a:r>
              <a:rPr lang="en-US" altLang="zh-TW" sz="1700" dirty="0">
                <a:solidFill>
                  <a:srgbClr val="000000"/>
                </a:solidFill>
                <a:cs typeface="Arial" pitchFamily="34" charset="0"/>
              </a:rPr>
              <a:t>《</a:t>
            </a:r>
            <a:r>
              <a:rPr lang="zh-TW" altLang="en-US" sz="1700" dirty="0">
                <a:solidFill>
                  <a:srgbClr val="000000"/>
                </a:solidFill>
                <a:cs typeface="Arial" pitchFamily="34" charset="0"/>
              </a:rPr>
              <a:t>學校在窗外</a:t>
            </a:r>
            <a:r>
              <a:rPr lang="en-US" altLang="zh-TW" sz="1700" dirty="0">
                <a:solidFill>
                  <a:srgbClr val="000000"/>
                </a:solidFill>
                <a:cs typeface="Arial" pitchFamily="34" charset="0"/>
              </a:rPr>
              <a:t>》</a:t>
            </a:r>
            <a:endParaRPr lang="zh-TW" altLang="en-US" sz="17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66408" y="2192345"/>
            <a:ext cx="7858787" cy="2214450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defTabSz="877387">
              <a:lnSpc>
                <a:spcPct val="115000"/>
              </a:lnSpc>
              <a:spcBef>
                <a:spcPts val="2307"/>
              </a:spcBef>
              <a:buClr>
                <a:srgbClr val="FFCC00"/>
              </a:buClr>
              <a:buSzPct val="80000"/>
            </a:pPr>
            <a:r>
              <a:rPr lang="zh-TW" altLang="en-US" sz="38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  <a:cs typeface="Arial" pitchFamily="34" charset="0"/>
              </a:rPr>
              <a:t>學校要做的事：</a:t>
            </a:r>
            <a:endParaRPr lang="en-US" altLang="zh-TW" sz="38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文鼎新潮ＰＯＰ體P" pitchFamily="82" charset="-120"/>
              <a:ea typeface="文鼎新潮ＰＯＰ體P" pitchFamily="82" charset="-120"/>
              <a:cs typeface="Arial" pitchFamily="34" charset="0"/>
            </a:endParaRPr>
          </a:p>
          <a:p>
            <a:pPr defTabSz="877387">
              <a:lnSpc>
                <a:spcPct val="115000"/>
              </a:lnSpc>
              <a:buClr>
                <a:srgbClr val="FFCC00"/>
              </a:buClr>
              <a:buSzPct val="80000"/>
            </a:pPr>
            <a:r>
              <a:rPr lang="zh-TW" altLang="en-US" sz="380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  <a:cs typeface="Arial" pitchFamily="34" charset="0"/>
              </a:rPr>
              <a:t> </a:t>
            </a:r>
            <a:r>
              <a:rPr lang="zh-TW" altLang="en-US" sz="3800" dirty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  <a:cs typeface="Arial" pitchFamily="34" charset="0"/>
              </a:rPr>
              <a:t>讓孩子和世界真實連結</a:t>
            </a:r>
          </a:p>
          <a:p>
            <a:pPr algn="ctr" defTabSz="877387">
              <a:spcBef>
                <a:spcPts val="577"/>
              </a:spcBef>
              <a:buClr>
                <a:srgbClr val="FF66FF"/>
              </a:buClr>
              <a:buSzPct val="80000"/>
            </a:pPr>
            <a:r>
              <a:rPr lang="zh-TW" altLang="en-US" sz="42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  <a:cs typeface="Arial" pitchFamily="34" charset="0"/>
              </a:rPr>
              <a:t>打開經驗世界</a:t>
            </a:r>
            <a:r>
              <a:rPr lang="en-US" altLang="zh-TW" sz="47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  <a:cs typeface="Arial" pitchFamily="34" charset="0"/>
              </a:rPr>
              <a:t>∞</a:t>
            </a:r>
            <a:r>
              <a:rPr lang="zh-TW" altLang="en-US" sz="42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潮ＰＯＰ體P" pitchFamily="82" charset="-120"/>
                <a:ea typeface="文鼎新潮ＰＯＰ體P" pitchFamily="82" charset="-120"/>
                <a:cs typeface="Arial" pitchFamily="34" charset="0"/>
              </a:rPr>
              <a:t>發展抽象能力</a:t>
            </a:r>
          </a:p>
        </p:txBody>
      </p:sp>
    </p:spTree>
    <p:extLst>
      <p:ext uri="{BB962C8B-B14F-4D97-AF65-F5344CB8AC3E}">
        <p14:creationId xmlns:p14="http://schemas.microsoft.com/office/powerpoint/2010/main" val="1835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矩形 5"/>
          <p:cNvSpPr>
            <a:spLocks noChangeArrowheads="1"/>
          </p:cNvSpPr>
          <p:nvPr/>
        </p:nvSpPr>
        <p:spPr bwMode="auto">
          <a:xfrm>
            <a:off x="2627987" y="628460"/>
            <a:ext cx="4464088" cy="70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3" tIns="45698" rIns="91393" bIns="45698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  <a:cs typeface="Arial" pitchFamily="34" charset="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  <a:cs typeface="Arial" pitchFamily="34" charset="0"/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34900" y="4748352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755576" y="89806"/>
            <a:ext cx="57080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ts val="1200"/>
              </a:spcBef>
              <a:defRPr/>
            </a:pPr>
            <a:r>
              <a:rPr lang="zh-TW" altLang="en-US" sz="4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什麼是</a:t>
            </a:r>
            <a:r>
              <a:rPr lang="zh-TW" altLang="en-US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評量</a:t>
            </a:r>
            <a:r>
              <a:rPr lang="zh-TW" altLang="en-US" sz="4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？</a:t>
            </a:r>
            <a:endParaRPr lang="en-US" altLang="zh-TW" sz="48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840">
            <a:off x="607117" y="97228"/>
            <a:ext cx="977932" cy="59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885906" y="824383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ts val="1200"/>
              </a:spcBef>
              <a:defRPr/>
            </a:pPr>
            <a:r>
              <a:rPr lang="zh-TW" altLang="en-US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為什麼要</a:t>
            </a:r>
            <a:r>
              <a:rPr lang="zh-TW" alt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評量</a:t>
            </a:r>
            <a:r>
              <a:rPr lang="zh-TW" altLang="en-US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？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2343">
            <a:off x="583117" y="858731"/>
            <a:ext cx="1256237" cy="76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39002" y="1563638"/>
            <a:ext cx="896448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/>
            <a:r>
              <a:rPr lang="zh-TW" altLang="en-US" sz="32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評量是指「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用來</a:t>
            </a:r>
            <a:r>
              <a:rPr lang="zh-TW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顯示一個人學習後知道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什麼</a:t>
            </a:r>
            <a:r>
              <a:rPr lang="zh-TW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以及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能做什麼而設計的一種活動</a:t>
            </a:r>
            <a:r>
              <a:rPr lang="zh-TW" altLang="en-US" sz="32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」</a:t>
            </a:r>
            <a:r>
              <a:rPr lang="en-US" altLang="zh-TW" sz="20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對學習的</a:t>
            </a:r>
            <a:r>
              <a:rPr lang="zh-TW" altLang="en-US" sz="2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評量</a:t>
            </a:r>
            <a:r>
              <a:rPr lang="en-US" altLang="zh-TW" sz="1200" b="1" dirty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assessment of learning</a:t>
            </a:r>
            <a:r>
              <a:rPr lang="en-US" altLang="zh-TW" sz="20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20340" y="2640856"/>
            <a:ext cx="9003490" cy="2492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/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好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的評量不但能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評定學習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的成效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，預測學生表現也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能促進學生進行</a:t>
            </a:r>
            <a:r>
              <a:rPr lang="zh-TW" altLang="en-US" sz="3200" b="1" u="sng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高層次、有意義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學習</a:t>
            </a:r>
            <a:endParaRPr lang="en-US" altLang="zh-TW" sz="32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defTabSz="914400"/>
            <a:r>
              <a:rPr lang="en-US" altLang="zh-TW" sz="24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促進學習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的評量</a:t>
            </a:r>
            <a:r>
              <a:rPr lang="en-US" altLang="zh-TW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assessment for learning</a:t>
            </a:r>
            <a:r>
              <a:rPr lang="en-US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defTabSz="914400"/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甚至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透過評量來</a:t>
            </a:r>
            <a:r>
              <a:rPr lang="zh-TW" altLang="en-US" sz="3200" b="1" u="sng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進行</a:t>
            </a:r>
            <a:r>
              <a:rPr lang="zh-TW" altLang="en-US" sz="3200" b="1" u="sng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學習</a:t>
            </a:r>
            <a:endParaRPr lang="en-US" altLang="zh-TW" sz="3200" b="1" u="sng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defTabSz="914400"/>
            <a:r>
              <a:rPr lang="en-US" altLang="zh-TW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評量即學習</a:t>
            </a:r>
            <a:r>
              <a:rPr lang="en-US" altLang="zh-TW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微軟正黑體" pitchFamily="34" charset="-120"/>
              </a:rPr>
              <a:t>assessment as learning</a:t>
            </a:r>
            <a:r>
              <a:rPr lang="en-US" altLang="zh-TW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2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753194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790"/>
          <p:cNvSpPr>
            <a:spLocks/>
          </p:cNvSpPr>
          <p:nvPr/>
        </p:nvSpPr>
        <p:spPr bwMode="auto">
          <a:xfrm>
            <a:off x="620720" y="848929"/>
            <a:ext cx="2520950" cy="1890714"/>
          </a:xfrm>
          <a:custGeom>
            <a:avLst/>
            <a:gdLst>
              <a:gd name="T0" fmla="*/ 1260491 w 2520945"/>
              <a:gd name="T1" fmla="*/ 0 h 2520945"/>
              <a:gd name="T2" fmla="*/ 2520975 w 2520945"/>
              <a:gd name="T3" fmla="*/ 1260491 h 2520945"/>
              <a:gd name="T4" fmla="*/ 1260491 w 2520945"/>
              <a:gd name="T5" fmla="*/ 2520975 h 2520945"/>
              <a:gd name="T6" fmla="*/ 0 w 2520945"/>
              <a:gd name="T7" fmla="*/ 1260491 h 2520945"/>
              <a:gd name="T8" fmla="*/ 369190 w 2520945"/>
              <a:gd name="T9" fmla="*/ 369190 h 2520945"/>
              <a:gd name="T10" fmla="*/ 369190 w 2520945"/>
              <a:gd name="T11" fmla="*/ 2151785 h 2520945"/>
              <a:gd name="T12" fmla="*/ 2151785 w 2520945"/>
              <a:gd name="T13" fmla="*/ 2151785 h 2520945"/>
              <a:gd name="T14" fmla="*/ 2151785 w 2520945"/>
              <a:gd name="T15" fmla="*/ 369190 h 252094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69184 w 2520945"/>
              <a:gd name="T25" fmla="*/ 369184 h 2520945"/>
              <a:gd name="T26" fmla="*/ 2151761 w 2520945"/>
              <a:gd name="T27" fmla="*/ 2151761 h 25209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20945" h="2520945">
                <a:moveTo>
                  <a:pt x="0" y="1260473"/>
                </a:moveTo>
                <a:lnTo>
                  <a:pt x="0" y="1260472"/>
                </a:lnTo>
                <a:cubicBezTo>
                  <a:pt x="0" y="1956613"/>
                  <a:pt x="564332" y="2520946"/>
                  <a:pt x="1260473" y="2520946"/>
                </a:cubicBezTo>
                <a:cubicBezTo>
                  <a:pt x="1956613" y="2520946"/>
                  <a:pt x="2520946" y="1956613"/>
                  <a:pt x="2520946" y="1260473"/>
                </a:cubicBezTo>
                <a:cubicBezTo>
                  <a:pt x="2520946" y="564332"/>
                  <a:pt x="1956613" y="0"/>
                  <a:pt x="1260473" y="0"/>
                </a:cubicBezTo>
                <a:cubicBezTo>
                  <a:pt x="564332" y="-1"/>
                  <a:pt x="0" y="564332"/>
                  <a:pt x="0" y="1260472"/>
                </a:cubicBezTo>
                <a:lnTo>
                  <a:pt x="0" y="1260473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1" tIns="91421" rIns="91421" bIns="91421" anchor="ctr"/>
          <a:lstStyle/>
          <a:p>
            <a:pPr defTabSz="913742"/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3" name="Shape 791"/>
          <p:cNvSpPr txBox="1"/>
          <p:nvPr/>
        </p:nvSpPr>
        <p:spPr>
          <a:xfrm>
            <a:off x="687394" y="1182298"/>
            <a:ext cx="2105025" cy="1376364"/>
          </a:xfrm>
          <a:prstGeom prst="rect">
            <a:avLst/>
          </a:prstGeom>
          <a:noFill/>
          <a:ln cap="flat">
            <a:noFill/>
          </a:ln>
        </p:spPr>
        <p:txBody>
          <a:bodyPr lIns="132871" tIns="35551" rIns="132871" bIns="35551" anchor="ctr" anchorCtr="1"/>
          <a:lstStyle/>
          <a:p>
            <a:pPr algn="ctr" defTabSz="9137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280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/>
              </a:rPr>
              <a:t>整合知識、</a:t>
            </a:r>
          </a:p>
          <a:p>
            <a:pPr algn="ctr" defTabSz="9137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280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/>
              </a:rPr>
              <a:t>技能</a:t>
            </a:r>
            <a:r>
              <a:rPr lang="en-US" sz="280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(</a:t>
            </a:r>
            <a:r>
              <a:rPr lang="zh-TW" altLang="en-US" sz="28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能力</a:t>
            </a:r>
            <a:r>
              <a:rPr lang="en-US" sz="280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)</a:t>
            </a:r>
            <a:r>
              <a:rPr lang="zh-TW" altLang="en-US" sz="280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/>
              </a:rPr>
              <a:t>與</a:t>
            </a:r>
            <a:r>
              <a:rPr lang="zh-TW" altLang="en-US" sz="280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態度</a:t>
            </a:r>
            <a:endParaRPr lang="en-US" sz="2800" b="1" kern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/>
              <a:ea typeface="微軟正黑體" pitchFamily="34"/>
              <a:cs typeface="Times New Roman" pitchFamily="18"/>
            </a:endParaRPr>
          </a:p>
        </p:txBody>
      </p:sp>
      <p:sp>
        <p:nvSpPr>
          <p:cNvPr id="23556" name="Shape 792"/>
          <p:cNvSpPr>
            <a:spLocks/>
          </p:cNvSpPr>
          <p:nvPr/>
        </p:nvSpPr>
        <p:spPr bwMode="auto">
          <a:xfrm>
            <a:off x="2600347" y="848929"/>
            <a:ext cx="2519363" cy="1890714"/>
          </a:xfrm>
          <a:custGeom>
            <a:avLst/>
            <a:gdLst>
              <a:gd name="T0" fmla="*/ 1259682 w 2519364"/>
              <a:gd name="T1" fmla="*/ 0 h 2520945"/>
              <a:gd name="T2" fmla="*/ 2519358 w 2519364"/>
              <a:gd name="T3" fmla="*/ 1260491 h 2520945"/>
              <a:gd name="T4" fmla="*/ 1259682 w 2519364"/>
              <a:gd name="T5" fmla="*/ 2520975 h 2520945"/>
              <a:gd name="T6" fmla="*/ 0 w 2519364"/>
              <a:gd name="T7" fmla="*/ 1260491 h 2520945"/>
              <a:gd name="T8" fmla="*/ 368952 w 2519364"/>
              <a:gd name="T9" fmla="*/ 369190 h 2520945"/>
              <a:gd name="T10" fmla="*/ 368952 w 2519364"/>
              <a:gd name="T11" fmla="*/ 2151785 h 2520945"/>
              <a:gd name="T12" fmla="*/ 2150406 w 2519364"/>
              <a:gd name="T13" fmla="*/ 2151785 h 2520945"/>
              <a:gd name="T14" fmla="*/ 2150406 w 2519364"/>
              <a:gd name="T15" fmla="*/ 369190 h 252094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68952 w 2519364"/>
              <a:gd name="T25" fmla="*/ 369184 h 2520945"/>
              <a:gd name="T26" fmla="*/ 2150412 w 2519364"/>
              <a:gd name="T27" fmla="*/ 2151761 h 25209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19364" h="2520945">
                <a:moveTo>
                  <a:pt x="0" y="1260473"/>
                </a:moveTo>
                <a:lnTo>
                  <a:pt x="0" y="1260472"/>
                </a:lnTo>
                <a:cubicBezTo>
                  <a:pt x="0" y="1956613"/>
                  <a:pt x="563978" y="2520946"/>
                  <a:pt x="1259682" y="2520946"/>
                </a:cubicBezTo>
                <a:cubicBezTo>
                  <a:pt x="1955385" y="2520946"/>
                  <a:pt x="2519364" y="1956613"/>
                  <a:pt x="2519364" y="1260473"/>
                </a:cubicBezTo>
                <a:cubicBezTo>
                  <a:pt x="2519364" y="564332"/>
                  <a:pt x="1955385" y="0"/>
                  <a:pt x="1259682" y="0"/>
                </a:cubicBezTo>
                <a:cubicBezTo>
                  <a:pt x="563978" y="-1"/>
                  <a:pt x="0" y="564332"/>
                  <a:pt x="0" y="1260472"/>
                </a:cubicBezTo>
                <a:lnTo>
                  <a:pt x="0" y="1260473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1" tIns="91421" rIns="91421" bIns="91421" anchor="ctr"/>
          <a:lstStyle/>
          <a:p>
            <a:pPr defTabSz="913742"/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23557" name="Shape 793"/>
          <p:cNvSpPr txBox="1">
            <a:spLocks noChangeArrowheads="1"/>
          </p:cNvSpPr>
          <p:nvPr/>
        </p:nvSpPr>
        <p:spPr bwMode="auto">
          <a:xfrm>
            <a:off x="2906713" y="1065622"/>
            <a:ext cx="1708150" cy="137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2871" tIns="35551" rIns="132871" bIns="35551" anchor="ctr" anchorCtr="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913742"/>
            <a:r>
              <a:rPr lang="zh-TW" altLang="zh-TW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情境脈絡化的學習</a:t>
            </a:r>
          </a:p>
        </p:txBody>
      </p:sp>
      <p:sp>
        <p:nvSpPr>
          <p:cNvPr id="23558" name="Shape 794"/>
          <p:cNvSpPr>
            <a:spLocks/>
          </p:cNvSpPr>
          <p:nvPr/>
        </p:nvSpPr>
        <p:spPr bwMode="auto">
          <a:xfrm>
            <a:off x="4484688" y="848929"/>
            <a:ext cx="2520950" cy="1890714"/>
          </a:xfrm>
          <a:custGeom>
            <a:avLst/>
            <a:gdLst>
              <a:gd name="T0" fmla="*/ 1260491 w 2520945"/>
              <a:gd name="T1" fmla="*/ 0 h 2520945"/>
              <a:gd name="T2" fmla="*/ 2520975 w 2520945"/>
              <a:gd name="T3" fmla="*/ 1260491 h 2520945"/>
              <a:gd name="T4" fmla="*/ 1260491 w 2520945"/>
              <a:gd name="T5" fmla="*/ 2520975 h 2520945"/>
              <a:gd name="T6" fmla="*/ 0 w 2520945"/>
              <a:gd name="T7" fmla="*/ 1260491 h 2520945"/>
              <a:gd name="T8" fmla="*/ 369190 w 2520945"/>
              <a:gd name="T9" fmla="*/ 369190 h 2520945"/>
              <a:gd name="T10" fmla="*/ 369190 w 2520945"/>
              <a:gd name="T11" fmla="*/ 2151785 h 2520945"/>
              <a:gd name="T12" fmla="*/ 2151785 w 2520945"/>
              <a:gd name="T13" fmla="*/ 2151785 h 2520945"/>
              <a:gd name="T14" fmla="*/ 2151785 w 2520945"/>
              <a:gd name="T15" fmla="*/ 369190 h 252094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69184 w 2520945"/>
              <a:gd name="T25" fmla="*/ 369184 h 2520945"/>
              <a:gd name="T26" fmla="*/ 2151761 w 2520945"/>
              <a:gd name="T27" fmla="*/ 2151761 h 25209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20945" h="2520945">
                <a:moveTo>
                  <a:pt x="0" y="1260473"/>
                </a:moveTo>
                <a:lnTo>
                  <a:pt x="0" y="1260472"/>
                </a:lnTo>
                <a:cubicBezTo>
                  <a:pt x="0" y="1956613"/>
                  <a:pt x="564332" y="2520946"/>
                  <a:pt x="1260473" y="2520946"/>
                </a:cubicBezTo>
                <a:cubicBezTo>
                  <a:pt x="1956613" y="2520946"/>
                  <a:pt x="2520946" y="1956613"/>
                  <a:pt x="2520946" y="1260473"/>
                </a:cubicBezTo>
                <a:cubicBezTo>
                  <a:pt x="2520946" y="564332"/>
                  <a:pt x="1956613" y="0"/>
                  <a:pt x="1260473" y="0"/>
                </a:cubicBezTo>
                <a:cubicBezTo>
                  <a:pt x="564332" y="-1"/>
                  <a:pt x="0" y="564332"/>
                  <a:pt x="0" y="1260472"/>
                </a:cubicBezTo>
                <a:lnTo>
                  <a:pt x="0" y="1260473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1" tIns="91421" rIns="91421" bIns="91421" anchor="ctr"/>
          <a:lstStyle/>
          <a:p>
            <a:pPr defTabSz="913742"/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23559" name="Shape 795"/>
          <p:cNvSpPr txBox="1">
            <a:spLocks noChangeArrowheads="1"/>
          </p:cNvSpPr>
          <p:nvPr/>
        </p:nvSpPr>
        <p:spPr bwMode="auto">
          <a:xfrm>
            <a:off x="4624388" y="1065622"/>
            <a:ext cx="2062162" cy="137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2871" tIns="35551" rIns="132871" bIns="35551" anchor="ctr" anchorCtr="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913742"/>
            <a:r>
              <a:rPr lang="zh-TW" altLang="zh-TW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學習歷程、</a:t>
            </a:r>
          </a:p>
          <a:p>
            <a:pPr algn="ctr" defTabSz="913742"/>
            <a:r>
              <a:rPr lang="zh-TW" altLang="zh-TW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方法及策略</a:t>
            </a:r>
          </a:p>
        </p:txBody>
      </p:sp>
      <p:sp>
        <p:nvSpPr>
          <p:cNvPr id="23560" name="Shape 796"/>
          <p:cNvSpPr>
            <a:spLocks/>
          </p:cNvSpPr>
          <p:nvPr/>
        </p:nvSpPr>
        <p:spPr bwMode="auto">
          <a:xfrm>
            <a:off x="6557970" y="848929"/>
            <a:ext cx="2519362" cy="1890714"/>
          </a:xfrm>
          <a:custGeom>
            <a:avLst/>
            <a:gdLst>
              <a:gd name="T0" fmla="*/ 1259676 w 2519364"/>
              <a:gd name="T1" fmla="*/ 0 h 2520945"/>
              <a:gd name="T2" fmla="*/ 2519352 w 2519364"/>
              <a:gd name="T3" fmla="*/ 1260491 h 2520945"/>
              <a:gd name="T4" fmla="*/ 1259676 w 2519364"/>
              <a:gd name="T5" fmla="*/ 2520975 h 2520945"/>
              <a:gd name="T6" fmla="*/ 0 w 2519364"/>
              <a:gd name="T7" fmla="*/ 1260491 h 2520945"/>
              <a:gd name="T8" fmla="*/ 368952 w 2519364"/>
              <a:gd name="T9" fmla="*/ 369190 h 2520945"/>
              <a:gd name="T10" fmla="*/ 368952 w 2519364"/>
              <a:gd name="T11" fmla="*/ 2151785 h 2520945"/>
              <a:gd name="T12" fmla="*/ 2150400 w 2519364"/>
              <a:gd name="T13" fmla="*/ 2151785 h 2520945"/>
              <a:gd name="T14" fmla="*/ 2150400 w 2519364"/>
              <a:gd name="T15" fmla="*/ 369190 h 2520945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368952 w 2519364"/>
              <a:gd name="T25" fmla="*/ 369184 h 2520945"/>
              <a:gd name="T26" fmla="*/ 2150412 w 2519364"/>
              <a:gd name="T27" fmla="*/ 2151761 h 25209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19364" h="2520945">
                <a:moveTo>
                  <a:pt x="0" y="1260473"/>
                </a:moveTo>
                <a:lnTo>
                  <a:pt x="0" y="1260472"/>
                </a:lnTo>
                <a:cubicBezTo>
                  <a:pt x="0" y="1956613"/>
                  <a:pt x="563978" y="2520946"/>
                  <a:pt x="1259682" y="2520946"/>
                </a:cubicBezTo>
                <a:cubicBezTo>
                  <a:pt x="1955385" y="2520946"/>
                  <a:pt x="2519364" y="1956613"/>
                  <a:pt x="2519364" y="1260473"/>
                </a:cubicBezTo>
                <a:cubicBezTo>
                  <a:pt x="2519364" y="564332"/>
                  <a:pt x="1955385" y="0"/>
                  <a:pt x="1259682" y="0"/>
                </a:cubicBezTo>
                <a:cubicBezTo>
                  <a:pt x="563978" y="-1"/>
                  <a:pt x="0" y="564332"/>
                  <a:pt x="0" y="1260472"/>
                </a:cubicBezTo>
                <a:lnTo>
                  <a:pt x="0" y="1260473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1" tIns="91421" rIns="91421" bIns="91421" anchor="ctr"/>
          <a:lstStyle/>
          <a:p>
            <a:pPr defTabSz="913742"/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9" name="Shape 797"/>
          <p:cNvSpPr txBox="1"/>
          <p:nvPr/>
        </p:nvSpPr>
        <p:spPr>
          <a:xfrm>
            <a:off x="6977099" y="1093000"/>
            <a:ext cx="1855787" cy="1376364"/>
          </a:xfrm>
          <a:prstGeom prst="rect">
            <a:avLst/>
          </a:prstGeom>
          <a:noFill/>
          <a:ln cap="flat">
            <a:noFill/>
          </a:ln>
        </p:spPr>
        <p:txBody>
          <a:bodyPr lIns="132871" tIns="35551" rIns="132871" bIns="35551" anchor="ctr" anchorCtr="1"/>
          <a:lstStyle/>
          <a:p>
            <a:pPr algn="ctr" defTabSz="9137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2800" b="1" kern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/>
              </a:rPr>
              <a:t>實踐力行的</a:t>
            </a:r>
            <a:r>
              <a:rPr lang="zh-TW" altLang="en-US" sz="2800" b="1" kern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/>
              </a:rPr>
              <a:t>表現</a:t>
            </a:r>
            <a:endParaRPr lang="en-US" sz="2800" b="1" kern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/>
              <a:ea typeface="微軟正黑體" pitchFamily="34"/>
              <a:cs typeface="Arial" pitchFamily="34"/>
            </a:endParaRPr>
          </a:p>
        </p:txBody>
      </p:sp>
      <p:sp>
        <p:nvSpPr>
          <p:cNvPr id="10" name="文字方塊 12"/>
          <p:cNvSpPr txBox="1"/>
          <p:nvPr/>
        </p:nvSpPr>
        <p:spPr>
          <a:xfrm>
            <a:off x="26988" y="99785"/>
            <a:ext cx="9117012" cy="830997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defTabSz="9137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4800" b="1" kern="0" dirty="0">
                <a:solidFill>
                  <a:srgbClr val="FF0000"/>
                </a:solidFill>
                <a:latin typeface="微軟正黑體" pitchFamily="34"/>
                <a:ea typeface="微軟正黑體" pitchFamily="34"/>
              </a:rPr>
              <a:t>素養</a:t>
            </a:r>
            <a:r>
              <a:rPr lang="zh-TW" altLang="en-US" sz="3600" b="1" kern="0" dirty="0">
                <a:solidFill>
                  <a:srgbClr val="002060"/>
                </a:solidFill>
                <a:latin typeface="微軟正黑體" pitchFamily="34"/>
                <a:ea typeface="微軟正黑體" pitchFamily="34"/>
              </a:rPr>
              <a:t>導向</a:t>
            </a:r>
            <a:r>
              <a:rPr lang="zh-TW" altLang="en-US" sz="4400" b="1" kern="0" dirty="0">
                <a:solidFill>
                  <a:srgbClr val="FF0000"/>
                </a:solidFill>
                <a:latin typeface="微軟正黑體" pitchFamily="34"/>
                <a:ea typeface="微軟正黑體" pitchFamily="34"/>
              </a:rPr>
              <a:t>教學</a:t>
            </a:r>
            <a:r>
              <a:rPr lang="zh-TW" altLang="en-US" sz="4000" b="1" kern="0" dirty="0">
                <a:solidFill>
                  <a:srgbClr val="002060"/>
                </a:solidFill>
                <a:latin typeface="微軟正黑體" pitchFamily="34"/>
                <a:ea typeface="微軟正黑體" pitchFamily="34"/>
              </a:rPr>
              <a:t>與</a:t>
            </a:r>
            <a:r>
              <a:rPr lang="zh-TW" altLang="en-US" sz="4800" b="1" kern="0" dirty="0">
                <a:solidFill>
                  <a:srgbClr val="FF0000"/>
                </a:solidFill>
                <a:latin typeface="微軟正黑體" pitchFamily="34"/>
                <a:ea typeface="微軟正黑體" pitchFamily="34"/>
              </a:rPr>
              <a:t>評量</a:t>
            </a:r>
            <a:r>
              <a:rPr lang="zh-TW" altLang="en-US" sz="4000" b="1" kern="0" dirty="0" smtClean="0">
                <a:solidFill>
                  <a:srgbClr val="002060"/>
                </a:solidFill>
                <a:latin typeface="微軟正黑體" pitchFamily="34"/>
                <a:ea typeface="微軟正黑體" pitchFamily="34"/>
              </a:rPr>
              <a:t>的轉化</a:t>
            </a:r>
            <a:endParaRPr lang="zh-TW" altLang="en-US" sz="4000" b="1" kern="0" dirty="0">
              <a:solidFill>
                <a:srgbClr val="002060"/>
              </a:solidFill>
              <a:latin typeface="微軟正黑體" pitchFamily="34"/>
              <a:ea typeface="微軟正黑體" pitchFamily="34"/>
            </a:endParaRPr>
          </a:p>
        </p:txBody>
      </p:sp>
      <p:sp>
        <p:nvSpPr>
          <p:cNvPr id="23563" name="Shape 791"/>
          <p:cNvSpPr txBox="1">
            <a:spLocks noChangeArrowheads="1"/>
          </p:cNvSpPr>
          <p:nvPr/>
        </p:nvSpPr>
        <p:spPr bwMode="auto">
          <a:xfrm>
            <a:off x="712233" y="2975062"/>
            <a:ext cx="8216897" cy="181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32871" tIns="35551" rIns="132871" bIns="35551" anchor="ctr" anchorCtr="1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913742">
              <a:buFont typeface="Wingdings" pitchFamily="2" charset="2"/>
              <a:buChar char="ü"/>
            </a:pPr>
            <a:r>
              <a:rPr lang="zh-TW" altLang="zh-TW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不僅評量學生的</a:t>
            </a:r>
            <a:r>
              <a:rPr lang="zh-TW" altLang="zh-TW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知識與技能</a:t>
            </a:r>
            <a:r>
              <a:rPr lang="en-US" altLang="zh-TW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lang="zh-TW" altLang="zh-TW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能力</a:t>
            </a:r>
            <a:r>
              <a:rPr lang="en-US" altLang="zh-TW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r>
              <a:rPr lang="zh-TW" altLang="zh-TW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，而且評量學生的</a:t>
            </a:r>
            <a:r>
              <a:rPr lang="zh-TW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態度</a:t>
            </a:r>
            <a:r>
              <a:rPr lang="zh-TW" altLang="zh-TW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defTabSz="913742">
              <a:buFont typeface="Wingdings" pitchFamily="2" charset="2"/>
              <a:buChar char="ü"/>
            </a:pPr>
            <a:r>
              <a:rPr lang="zh-TW" altLang="zh-TW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強調學生能</a:t>
            </a:r>
            <a:r>
              <a:rPr lang="zh-TW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整合所學</a:t>
            </a:r>
            <a:r>
              <a:rPr lang="zh-TW" altLang="zh-TW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並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解決問題與因應需求</a:t>
            </a:r>
            <a:r>
              <a:rPr lang="zh-TW" altLang="zh-TW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的評量。</a:t>
            </a:r>
            <a:endParaRPr lang="en-US" altLang="zh-TW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defTabSz="913742">
              <a:buFont typeface="Wingdings" pitchFamily="2" charset="2"/>
              <a:buChar char="ü"/>
            </a:pPr>
            <a:r>
              <a:rPr lang="zh-TW" altLang="zh-TW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重學習結果也重</a:t>
            </a:r>
            <a:r>
              <a:rPr lang="zh-TW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學習歷程</a:t>
            </a:r>
            <a:r>
              <a:rPr lang="zh-TW" altLang="zh-TW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，總結性與形成性的評量兼重。</a:t>
            </a:r>
            <a:endParaRPr lang="en-US" altLang="zh-TW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defTabSz="913742">
              <a:buFont typeface="Wingdings" pitchFamily="2" charset="2"/>
              <a:buChar char="ü"/>
            </a:pPr>
            <a:r>
              <a:rPr lang="zh-TW" alt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強調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力行實踐</a:t>
            </a:r>
            <a:r>
              <a:rPr lang="zh-TW" alt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生活應用</a:t>
            </a:r>
            <a:r>
              <a:rPr lang="zh-TW" alt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解決生活問題</a:t>
            </a:r>
            <a:r>
              <a:rPr lang="zh-TW" alt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的評量。</a:t>
            </a:r>
            <a:endParaRPr lang="en-US" altLang="zh-TW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565" name="投影片編號版面配置區 26"/>
          <p:cNvSpPr txBox="1">
            <a:spLocks noChangeArrowheads="1"/>
          </p:cNvSpPr>
          <p:nvPr/>
        </p:nvSpPr>
        <p:spPr bwMode="auto">
          <a:xfrm>
            <a:off x="6975482" y="4889949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defTabSz="913742"/>
            <a:fld id="{B460910B-02C2-4B26-9BDE-D758A1A24EB3}" type="slidenum">
              <a:rPr lang="en-US" altLang="zh-TW" sz="1400" b="1" i="1" smtClean="0">
                <a:solidFill>
                  <a:srgbClr val="FFFFFF"/>
                </a:solidFill>
                <a:latin typeface="Constantia" pitchFamily="18" charset="0"/>
                <a:ea typeface="標楷體" pitchFamily="65" charset="-120"/>
              </a:rPr>
              <a:pPr algn="r" defTabSz="913742"/>
              <a:t>20</a:t>
            </a:fld>
            <a:endParaRPr lang="en-US" altLang="zh-TW" sz="1400" b="1" i="1" smtClean="0">
              <a:solidFill>
                <a:srgbClr val="FFFFFF"/>
              </a:solidFill>
              <a:latin typeface="Constantia" pitchFamily="18" charset="0"/>
              <a:ea typeface="標楷體" pitchFamily="65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73032" y="3090308"/>
            <a:ext cx="552450" cy="15859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3742"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評量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68263" y="893075"/>
            <a:ext cx="552450" cy="1760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3742"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教學</a:t>
            </a:r>
          </a:p>
        </p:txBody>
      </p:sp>
    </p:spTree>
    <p:extLst>
      <p:ext uri="{BB962C8B-B14F-4D97-AF65-F5344CB8AC3E}">
        <p14:creationId xmlns:p14="http://schemas.microsoft.com/office/powerpoint/2010/main" val="33067051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矩形 5"/>
          <p:cNvSpPr>
            <a:spLocks noChangeArrowheads="1"/>
          </p:cNvSpPr>
          <p:nvPr/>
        </p:nvSpPr>
        <p:spPr bwMode="auto">
          <a:xfrm>
            <a:off x="2627988" y="628478"/>
            <a:ext cx="4464088" cy="70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5" tIns="45674" rIns="91345" bIns="45674">
            <a:spAutoFit/>
          </a:bodyPr>
          <a:lstStyle/>
          <a:p>
            <a:pPr defTabSz="91349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07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0" y="-56368"/>
            <a:ext cx="9144000" cy="1038746"/>
          </a:xfrm>
        </p:spPr>
        <p:txBody>
          <a:bodyPr/>
          <a:lstStyle/>
          <a:p>
            <a:pPr algn="l" eaLnBrk="1" hangingPunct="1"/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素養導向評量</a:t>
            </a:r>
            <a:r>
              <a:rPr lang="zh-TW" alt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新思維</a:t>
            </a:r>
            <a:r>
              <a:rPr lang="en-US" altLang="zh-TW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一</a:t>
            </a:r>
            <a:r>
              <a:rPr lang="en-US" altLang="zh-TW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323528" y="982374"/>
            <a:ext cx="8641804" cy="4104456"/>
          </a:xfrm>
          <a:noFill/>
        </p:spPr>
        <p:txBody>
          <a:bodyPr/>
          <a:lstStyle/>
          <a:p>
            <a:pPr eaLnBrk="1" hangingPunct="1">
              <a:lnSpc>
                <a:spcPts val="5600"/>
              </a:lnSpc>
              <a:spcBef>
                <a:spcPts val="0"/>
              </a:spcBef>
            </a:pP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素養導向的評量重視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現實情境下</a:t>
            </a: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的應用表現，著重於評量學生在多樣複雜的情境中如何把所學的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知識、能力、態度</a:t>
            </a: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發揮出來，以評估學生的學習情形，並預測學習發展的潛力。</a:t>
            </a:r>
          </a:p>
        </p:txBody>
      </p:sp>
    </p:spTree>
    <p:extLst>
      <p:ext uri="{BB962C8B-B14F-4D97-AF65-F5344CB8AC3E}">
        <p14:creationId xmlns:p14="http://schemas.microsoft.com/office/powerpoint/2010/main" val="6673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69231" y="493030"/>
            <a:ext cx="7198401" cy="9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1" rIns="91379" bIns="45691">
            <a:spAutoFit/>
          </a:bodyPr>
          <a:lstStyle/>
          <a:p>
            <a:pPr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34903" y="4748352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矩形 5"/>
          <p:cNvSpPr>
            <a:spLocks noChangeArrowheads="1"/>
          </p:cNvSpPr>
          <p:nvPr/>
        </p:nvSpPr>
        <p:spPr bwMode="auto">
          <a:xfrm>
            <a:off x="2627988" y="628470"/>
            <a:ext cx="4464088" cy="70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5" tIns="45674" rIns="91345" bIns="45674">
            <a:spAutoFit/>
          </a:bodyPr>
          <a:lstStyle/>
          <a:p>
            <a:pPr defTabSz="91349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5" name="投影片編號版面配置區 10"/>
          <p:cNvSpPr txBox="1">
            <a:spLocks/>
          </p:cNvSpPr>
          <p:nvPr/>
        </p:nvSpPr>
        <p:spPr bwMode="auto">
          <a:xfrm>
            <a:off x="146307" y="4657725"/>
            <a:ext cx="457200" cy="342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r" defTabSz="914400" rtl="0" eaLnBrk="1" latinLnBrk="0" hangingPunct="1"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81038" y="-56455"/>
            <a:ext cx="9144000" cy="1038746"/>
          </a:xfrm>
        </p:spPr>
        <p:txBody>
          <a:bodyPr/>
          <a:lstStyle/>
          <a:p>
            <a:pPr algn="l" eaLnBrk="1" hangingPunct="1"/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素養導向評量</a:t>
            </a:r>
            <a:r>
              <a:rPr lang="zh-TW" alt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新思維</a:t>
            </a:r>
            <a:r>
              <a:rPr lang="en-US" altLang="zh-TW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320063" y="1039044"/>
            <a:ext cx="8769094" cy="4104456"/>
          </a:xfrm>
          <a:noFill/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素養評量注重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歷程、多元及真實</a:t>
            </a: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，是以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專題、體驗、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探究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、實作、</a:t>
            </a:r>
            <a:r>
              <a:rPr lang="zh-TW" alt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表現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、活用</a:t>
            </a: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為核心。學生透過整合所學，不只能把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所學遷移</a:t>
            </a: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到其他例子進行應用，或是實際活用在生活裡，更可對其所知、所行進行覺察思考，而有再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持續精進</a:t>
            </a: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可能。</a:t>
            </a:r>
          </a:p>
        </p:txBody>
      </p:sp>
    </p:spTree>
    <p:extLst>
      <p:ext uri="{BB962C8B-B14F-4D97-AF65-F5344CB8AC3E}">
        <p14:creationId xmlns:p14="http://schemas.microsoft.com/office/powerpoint/2010/main" val="9349822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02147" y="200476"/>
            <a:ext cx="7198401" cy="9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1" rIns="91379" bIns="45691">
            <a:spAutoFit/>
          </a:bodyPr>
          <a:lstStyle/>
          <a:p>
            <a:pPr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34903" y="4748352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2" descr="MC900441908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91830"/>
            <a:ext cx="2016224" cy="13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47486" y="249822"/>
            <a:ext cx="8856984" cy="2723774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zh-TW" altLang="zh-TW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表現</a:t>
            </a:r>
            <a:r>
              <a:rPr lang="zh-TW" altLang="zh-TW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本位評量</a:t>
            </a:r>
            <a:r>
              <a:rPr lang="zh-TW" altLang="zh-TW" sz="2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  <a:cs typeface="Times New Roman"/>
              </a:rPr>
              <a:t>（</a:t>
            </a:r>
            <a:r>
              <a:rPr lang="en-US" altLang="zh-TW" sz="2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  <a:cs typeface="Times New Roman"/>
              </a:rPr>
              <a:t>performance-based assessment</a:t>
            </a:r>
            <a:r>
              <a:rPr lang="zh-TW" altLang="zh-TW" sz="2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  <a:cs typeface="Times New Roman"/>
              </a:rPr>
              <a:t>）</a:t>
            </a:r>
            <a:endParaRPr lang="en-US" altLang="zh-TW" sz="24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tang" pitchFamily="18" charset="-127"/>
              <a:ea typeface="Batang" pitchFamily="18" charset="-127"/>
              <a:cs typeface="Times New Roman"/>
            </a:endParaRPr>
          </a:p>
          <a:p>
            <a:pPr algn="just">
              <a:spcBef>
                <a:spcPts val="1800"/>
              </a:spcBef>
            </a:pPr>
            <a:r>
              <a:rPr lang="en-US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  <a:cs typeface="Times New Roman"/>
              </a:rPr>
              <a:t>--</a:t>
            </a:r>
            <a:r>
              <a:rPr lang="zh-TW" altLang="zh-TW" sz="3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從</a:t>
            </a:r>
            <a:r>
              <a:rPr lang="zh-TW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真實情境</a:t>
            </a:r>
            <a:r>
              <a:rPr lang="zh-TW" altLang="zh-TW" sz="3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或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學習</a:t>
            </a:r>
            <a:r>
              <a:rPr lang="zh-TW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任務賦予</a:t>
            </a:r>
            <a:r>
              <a:rPr lang="zh-TW" altLang="zh-TW" sz="3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，評量學生</a:t>
            </a:r>
            <a:r>
              <a:rPr lang="zh-TW" altLang="zh-TW" sz="3600" b="1" u="sng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分析、團隊工作、訪談、角色扮演、實驗、解決問題、展示</a:t>
            </a:r>
            <a:r>
              <a:rPr lang="zh-TW" altLang="zh-TW" sz="3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/>
              </a:rPr>
              <a:t>等能力</a:t>
            </a:r>
            <a:endParaRPr lang="zh-TW" altLang="en-US" sz="36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3134" y="231780"/>
            <a:ext cx="8503322" cy="7820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spcCol="0" rtlCol="0" anchor="ctr"/>
          <a:lstStyle/>
          <a:p>
            <a:pPr algn="ctr" defTabSz="685477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0413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5" descr="一張含有 文字, 收據 的圖片&#10;&#10;描述是以高可信度產生">
            <a:hlinkClick r:id="rId2" action="ppaction://hlinkfile"/>
            <a:extLst>
              <a:ext uri="{FF2B5EF4-FFF2-40B4-BE49-F238E27FC236}">
                <a16:creationId xmlns:a16="http://schemas.microsoft.com/office/drawing/2014/main" xmlns="" id="{365A146B-4BD2-493C-87ED-F0D9EF74C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 r="8117" b="6022"/>
          <a:stretch/>
        </p:blipFill>
        <p:spPr>
          <a:xfrm>
            <a:off x="0" y="0"/>
            <a:ext cx="9036496" cy="5143500"/>
          </a:xfrm>
        </p:spPr>
      </p:pic>
    </p:spTree>
    <p:extLst>
      <p:ext uri="{BB962C8B-B14F-4D97-AF65-F5344CB8AC3E}">
        <p14:creationId xmlns:p14="http://schemas.microsoft.com/office/powerpoint/2010/main" val="7767146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000F2-4BF9-4295-A0E2-9341688ADD61}" type="slidenum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252536" y="0"/>
            <a:ext cx="64573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微軟正黑體" charset="-120"/>
                <a:cs typeface="+mj-cs"/>
              </a:defRPr>
            </a:lvl1pPr>
          </a:lstStyle>
          <a:p>
            <a:r>
              <a:rPr lang="zh-TW" alt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網路「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性」不「性</a:t>
            </a:r>
            <a:r>
              <a:rPr lang="zh-TW" alt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」</a:t>
            </a:r>
            <a:endParaRPr lang="zh-TW" altLang="en-US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7504" y="627536"/>
            <a:ext cx="9063756" cy="4471317"/>
            <a:chOff x="599711" y="1556792"/>
            <a:chExt cx="7512775" cy="4399199"/>
          </a:xfrm>
        </p:grpSpPr>
        <p:sp>
          <p:nvSpPr>
            <p:cNvPr id="6" name="矩形 5"/>
            <p:cNvSpPr/>
            <p:nvPr/>
          </p:nvSpPr>
          <p:spPr>
            <a:xfrm>
              <a:off x="1475656" y="1700808"/>
              <a:ext cx="5882732" cy="4248472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EAFEFC"/>
                </a:clrFrom>
                <a:clrTo>
                  <a:srgbClr val="EA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" t="7673" r="80203" b="76176"/>
            <a:stretch/>
          </p:blipFill>
          <p:spPr>
            <a:xfrm>
              <a:off x="599711" y="1556792"/>
              <a:ext cx="1319842" cy="1154034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AFFFD"/>
                </a:clrFrom>
                <a:clrTo>
                  <a:srgbClr val="EAFF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387" b="26908" l="46125" r="61000">
                          <a14:foregroundMark x1="53000" y1="25435" x2="53000" y2="25435"/>
                          <a14:foregroundMark x1="53250" y1="24766" x2="53250" y2="24766"/>
                          <a14:foregroundMark x1="53500" y1="24364" x2="53500" y2="24364"/>
                          <a14:foregroundMark x1="53750" y1="23695" x2="53750" y2="23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2" t="12961" r="38607" b="72310"/>
            <a:stretch/>
          </p:blipFill>
          <p:spPr>
            <a:xfrm>
              <a:off x="6939381" y="4903568"/>
              <a:ext cx="1173105" cy="1052423"/>
            </a:xfrm>
            <a:prstGeom prst="rect">
              <a:avLst/>
            </a:prstGeom>
          </p:spPr>
        </p:pic>
      </p:grpSp>
      <p:sp>
        <p:nvSpPr>
          <p:cNvPr id="10" name="文字方塊 10258"/>
          <p:cNvSpPr txBox="1">
            <a:spLocks noChangeArrowheads="1"/>
          </p:cNvSpPr>
          <p:nvPr/>
        </p:nvSpPr>
        <p:spPr bwMode="auto">
          <a:xfrm>
            <a:off x="3059838" y="934522"/>
            <a:ext cx="5040565" cy="1514366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小華</a:t>
            </a:r>
            <a:r>
              <a:rPr kumimoji="1" lang="zh-TW" alt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接到好友傳來訊息：「</a:t>
            </a:r>
            <a:r>
              <a:rPr kumimoji="1"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超ㄅ一ㄤˋ網站，保證刺激，</a:t>
            </a:r>
            <a:endParaRPr kumimoji="1" lang="en-US" altLang="zh-TW" sz="2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不看超後悔喔！</a:t>
            </a:r>
            <a:r>
              <a:rPr kumimoji="1" lang="zh-TW" alt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」</a:t>
            </a:r>
            <a:endParaRPr kumimoji="1" lang="zh-TW" altLang="en-US" sz="3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新細明體" pitchFamily="18" charset="-120"/>
            </a:endParaRPr>
          </a:p>
        </p:txBody>
      </p:sp>
      <p:pic>
        <p:nvPicPr>
          <p:cNvPr id="12" name="圖片 11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r="13408" b="75495"/>
          <a:stretch/>
        </p:blipFill>
        <p:spPr bwMode="auto">
          <a:xfrm>
            <a:off x="1445012" y="1102420"/>
            <a:ext cx="1614820" cy="1318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矩形 10"/>
          <p:cNvSpPr/>
          <p:nvPr/>
        </p:nvSpPr>
        <p:spPr>
          <a:xfrm>
            <a:off x="1250771" y="2643764"/>
            <a:ext cx="6505271" cy="224676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3742"/>
            <a:r>
              <a:rPr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如果你是</a:t>
            </a:r>
            <a:r>
              <a:rPr lang="zh-TW" altLang="en-US" sz="2800" b="1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小華</a:t>
            </a:r>
            <a:endParaRPr lang="en-US" altLang="zh-TW" sz="2800" b="1" u="sng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pPr marL="514350" indent="-514350" defTabSz="913742">
              <a:buFont typeface="+mj-lt"/>
              <a:buAutoNum type="arabicParenR"/>
            </a:pPr>
            <a:r>
              <a:rPr lang="zh-TW" altLang="zh-TW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你</a:t>
            </a:r>
            <a:r>
              <a:rPr lang="zh-TW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會不會想</a:t>
            </a:r>
            <a:r>
              <a:rPr lang="zh-TW" altLang="zh-TW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進入網站</a:t>
            </a:r>
            <a:r>
              <a:rPr lang="zh-TW" altLang="zh-TW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？為什麼</a:t>
            </a:r>
            <a:r>
              <a:rPr lang="zh-TW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？</a:t>
            </a:r>
          </a:p>
          <a:p>
            <a:pPr marL="514350" indent="-514350" defTabSz="913742">
              <a:buFont typeface="+mj-lt"/>
              <a:buAutoNum type="arabicParenR"/>
            </a:pPr>
            <a:r>
              <a:rPr lang="zh-TW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你覺得可能會</a:t>
            </a:r>
            <a:r>
              <a:rPr lang="zh-TW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看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到</a:t>
            </a:r>
            <a:r>
              <a:rPr lang="zh-TW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什麼</a:t>
            </a:r>
            <a:r>
              <a:rPr lang="zh-TW" altLang="zh-TW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樣的內容</a:t>
            </a:r>
            <a:r>
              <a:rPr lang="zh-TW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？</a:t>
            </a:r>
          </a:p>
          <a:p>
            <a:pPr marL="514350" indent="-514350" defTabSz="913742">
              <a:buFont typeface="+mj-lt"/>
              <a:buAutoNum type="arabicParenR"/>
            </a:pPr>
            <a:r>
              <a:rPr lang="zh-TW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當你看進入網站後，看到</a:t>
            </a:r>
            <a:r>
              <a:rPr lang="zh-TW" altLang="zh-TW" sz="28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不好</a:t>
            </a:r>
            <a:r>
              <a:rPr lang="zh-TW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的訊息，</a:t>
            </a:r>
            <a:r>
              <a:rPr lang="zh-TW" altLang="zh-TW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你會怎麼做</a:t>
            </a:r>
            <a:r>
              <a:rPr lang="zh-TW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？</a:t>
            </a:r>
            <a:endParaRPr lang="zh-TW" altLang="en-US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圖片 1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46" y="1595260"/>
            <a:ext cx="1337504" cy="78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5718918" y="219401"/>
            <a:ext cx="3240360" cy="4000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6" tIns="45703" rIns="91406" bIns="45703">
            <a:spAutoFit/>
          </a:bodyPr>
          <a:lstStyle/>
          <a:p>
            <a:pPr defTabSz="914018"/>
            <a:r>
              <a:rPr lang="zh-TW" altLang="en-US" sz="2000" b="1" dirty="0">
                <a:solidFill>
                  <a:prstClr val="black"/>
                </a:solidFill>
              </a:rPr>
              <a:t>情境引導式 </a:t>
            </a:r>
            <a:r>
              <a:rPr lang="zh-TW" altLang="en-US" sz="2000" b="1" dirty="0" smtClean="0">
                <a:solidFill>
                  <a:prstClr val="black"/>
                </a:solidFill>
              </a:rPr>
              <a:t>  素養</a:t>
            </a:r>
            <a:r>
              <a:rPr lang="zh-TW" altLang="en-US" sz="2000" b="1" dirty="0">
                <a:solidFill>
                  <a:prstClr val="black"/>
                </a:solidFill>
              </a:rPr>
              <a:t>導向</a:t>
            </a:r>
            <a:r>
              <a:rPr lang="zh-TW" altLang="en-US" sz="2000" b="1" dirty="0" smtClean="0">
                <a:solidFill>
                  <a:prstClr val="black"/>
                </a:solidFill>
              </a:rPr>
              <a:t>評量</a:t>
            </a:r>
            <a:endParaRPr lang="zh-TW" alt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691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000F2-4BF9-4295-A0E2-9341688ADD61}" type="slidenum">
              <a:rPr lang="zh-TW" alt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79587" y="0"/>
            <a:ext cx="388842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微軟正黑體" charset="-120"/>
                <a:cs typeface="+mj-cs"/>
              </a:defRPr>
            </a:lvl1pPr>
          </a:lstStyle>
          <a:p>
            <a:r>
              <a:rPr lang="zh-TW" alt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網路停看聽</a:t>
            </a:r>
            <a:endParaRPr lang="zh-TW" altLang="en-US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7504" y="627534"/>
            <a:ext cx="9036496" cy="4320480"/>
            <a:chOff x="599711" y="1556792"/>
            <a:chExt cx="7490180" cy="4392488"/>
          </a:xfrm>
        </p:grpSpPr>
        <p:sp>
          <p:nvSpPr>
            <p:cNvPr id="6" name="矩形 5"/>
            <p:cNvSpPr/>
            <p:nvPr/>
          </p:nvSpPr>
          <p:spPr>
            <a:xfrm>
              <a:off x="1475656" y="1700808"/>
              <a:ext cx="5882732" cy="4248472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42"/>
              <a:endParaRPr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EAFEFC"/>
                </a:clrFrom>
                <a:clrTo>
                  <a:srgbClr val="EA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" t="7673" r="80203" b="76176"/>
            <a:stretch/>
          </p:blipFill>
          <p:spPr>
            <a:xfrm>
              <a:off x="599711" y="1556792"/>
              <a:ext cx="1319842" cy="1154034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AFFFD"/>
                </a:clrFrom>
                <a:clrTo>
                  <a:srgbClr val="EAFF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387" b="26908" l="46125" r="61000">
                          <a14:foregroundMark x1="53000" y1="25435" x2="53000" y2="25435"/>
                          <a14:foregroundMark x1="53250" y1="24766" x2="53250" y2="24766"/>
                          <a14:foregroundMark x1="53500" y1="24364" x2="53500" y2="24364"/>
                          <a14:foregroundMark x1="53750" y1="23695" x2="53750" y2="23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2" t="12961" r="38607" b="72310"/>
            <a:stretch/>
          </p:blipFill>
          <p:spPr>
            <a:xfrm>
              <a:off x="6916786" y="4258164"/>
              <a:ext cx="1173105" cy="1052423"/>
            </a:xfrm>
            <a:prstGeom prst="rect">
              <a:avLst/>
            </a:prstGeom>
          </p:spPr>
        </p:pic>
      </p:grpSp>
      <p:sp>
        <p:nvSpPr>
          <p:cNvPr id="10" name="文字方塊 10258"/>
          <p:cNvSpPr txBox="1">
            <a:spLocks noChangeArrowheads="1"/>
          </p:cNvSpPr>
          <p:nvPr/>
        </p:nvSpPr>
        <p:spPr bwMode="auto">
          <a:xfrm>
            <a:off x="3777779" y="972683"/>
            <a:ext cx="4409561" cy="1407151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742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認識一段時間的網友問了</a:t>
            </a:r>
            <a:r>
              <a:rPr kumimoji="1" lang="zh-TW" altLang="en-US" sz="2800" b="1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萱萱</a:t>
            </a:r>
            <a:r>
              <a:rPr kumimoji="1"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有關身體</a:t>
            </a:r>
            <a:r>
              <a:rPr kumimoji="1"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隱私</a:t>
            </a:r>
            <a:r>
              <a:rPr kumimoji="1" lang="zh-TW" altLang="en-US" sz="28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部位</a:t>
            </a:r>
            <a:r>
              <a:rPr kumimoji="1"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的問題</a:t>
            </a:r>
            <a:r>
              <a:rPr kumimoji="1" lang="en-US" altLang="zh-TW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…</a:t>
            </a:r>
            <a:r>
              <a:rPr kumimoji="1"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讓</a:t>
            </a:r>
            <a:r>
              <a:rPr kumimoji="1" lang="zh-TW" altLang="en-US" sz="2800" b="1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萱萱</a:t>
            </a:r>
            <a:r>
              <a:rPr kumimoji="1"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覺得怪怪</a:t>
            </a:r>
            <a:r>
              <a:rPr kumimoji="1" lang="en-US" altLang="zh-TW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…</a:t>
            </a:r>
            <a:endParaRPr kumimoji="1" lang="zh-TW" altLang="en-US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54925" y="2778849"/>
            <a:ext cx="6388985" cy="204671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3742">
              <a:spcBef>
                <a:spcPts val="600"/>
              </a:spcBef>
            </a:pP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如果你</a:t>
            </a:r>
            <a:r>
              <a:rPr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是</a:t>
            </a:r>
            <a:r>
              <a:rPr lang="zh-TW" altLang="en-US" sz="2800" b="1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萱萱</a:t>
            </a:r>
            <a:endParaRPr lang="en-US" altLang="zh-TW" sz="2800" b="1" u="sng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pPr marL="514350" indent="-514350" defTabSz="913742"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收到這個訊息，你的</a:t>
            </a:r>
            <a:r>
              <a:rPr lang="zh-TW" altLang="en-US" sz="28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感覺</a:t>
            </a:r>
            <a:r>
              <a:rPr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是什麼？</a:t>
            </a:r>
            <a:endParaRPr lang="zh-TW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pPr marL="514350" indent="-514350" defTabSz="913742"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網路這種行為，是不是</a:t>
            </a:r>
            <a:r>
              <a:rPr lang="zh-TW" altLang="en-US" sz="28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性騷擾</a:t>
            </a:r>
            <a:r>
              <a:rPr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呢？</a:t>
            </a:r>
            <a:endParaRPr lang="zh-TW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pPr marL="514350" indent="-514350" defTabSz="913742">
              <a:spcBef>
                <a:spcPts val="600"/>
              </a:spcBef>
              <a:buFont typeface="+mj-lt"/>
              <a:buAutoNum type="arabicParenR"/>
            </a:pPr>
            <a:r>
              <a:rPr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如果你遇到這樣情形，</a:t>
            </a:r>
            <a:r>
              <a:rPr lang="zh-TW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你</a:t>
            </a:r>
            <a:r>
              <a:rPr lang="zh-TW" altLang="zh-TW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會怎麼做</a:t>
            </a:r>
            <a:r>
              <a:rPr lang="zh-TW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？</a:t>
            </a:r>
            <a:endParaRPr lang="zh-TW" altLang="en-US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Picture 2" descr="校園性騷擾手冊1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5" t="25348" r="12395" b="43315"/>
          <a:stretch/>
        </p:blipFill>
        <p:spPr bwMode="auto">
          <a:xfrm>
            <a:off x="1334210" y="876602"/>
            <a:ext cx="2301686" cy="163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/>
          <p:nvPr/>
        </p:nvPicPr>
        <p:blipFill rotWithShape="1">
          <a:blip r:embed="rId6"/>
          <a:srcRect l="6871" t="21929" r="4882" b="45754"/>
          <a:stretch/>
        </p:blipFill>
        <p:spPr bwMode="auto">
          <a:xfrm>
            <a:off x="3923933" y="2589278"/>
            <a:ext cx="3655863" cy="695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矩形 16"/>
          <p:cNvSpPr/>
          <p:nvPr/>
        </p:nvSpPr>
        <p:spPr>
          <a:xfrm>
            <a:off x="5718918" y="219401"/>
            <a:ext cx="3240360" cy="4000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6" tIns="45703" rIns="91406" bIns="45703">
            <a:spAutoFit/>
          </a:bodyPr>
          <a:lstStyle/>
          <a:p>
            <a:pPr defTabSz="914018"/>
            <a:r>
              <a:rPr lang="zh-TW" altLang="en-US" sz="2000" b="1" dirty="0">
                <a:solidFill>
                  <a:prstClr val="black"/>
                </a:solidFill>
              </a:rPr>
              <a:t>情境引導式 </a:t>
            </a:r>
            <a:r>
              <a:rPr lang="zh-TW" altLang="en-US" sz="2000" b="1" dirty="0" smtClean="0">
                <a:solidFill>
                  <a:prstClr val="black"/>
                </a:solidFill>
              </a:rPr>
              <a:t>  素養</a:t>
            </a:r>
            <a:r>
              <a:rPr lang="zh-TW" altLang="en-US" sz="2000" b="1" dirty="0">
                <a:solidFill>
                  <a:prstClr val="black"/>
                </a:solidFill>
              </a:rPr>
              <a:t>導向</a:t>
            </a:r>
            <a:r>
              <a:rPr lang="zh-TW" altLang="en-US" sz="2000" b="1" dirty="0" smtClean="0">
                <a:solidFill>
                  <a:prstClr val="black"/>
                </a:solidFill>
              </a:rPr>
              <a:t>評量</a:t>
            </a:r>
            <a:endParaRPr lang="zh-TW" alt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9512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G_13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5" t="20576" r="4071" b="54974"/>
          <a:stretch/>
        </p:blipFill>
        <p:spPr>
          <a:xfrm>
            <a:off x="169372" y="51470"/>
            <a:ext cx="8067455" cy="26642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857309" y="4185605"/>
            <a:ext cx="1800200" cy="7078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6" tIns="45703" rIns="91406" bIns="45703">
            <a:spAutoFit/>
          </a:bodyPr>
          <a:lstStyle/>
          <a:p>
            <a:pPr defTabSz="914018"/>
            <a:r>
              <a:rPr lang="zh-TW" altLang="en-US" sz="2000" b="1" dirty="0">
                <a:solidFill>
                  <a:prstClr val="black"/>
                </a:solidFill>
              </a:rPr>
              <a:t>情境引導式 </a:t>
            </a:r>
            <a:endParaRPr lang="en-US" altLang="zh-TW" sz="2000" b="1" dirty="0" smtClean="0">
              <a:solidFill>
                <a:prstClr val="black"/>
              </a:solidFill>
            </a:endParaRPr>
          </a:p>
          <a:p>
            <a:pPr defTabSz="914018"/>
            <a:r>
              <a:rPr lang="zh-TW" altLang="en-US" sz="2000" b="1" dirty="0" smtClean="0">
                <a:solidFill>
                  <a:prstClr val="black"/>
                </a:solidFill>
              </a:rPr>
              <a:t>素養</a:t>
            </a:r>
            <a:r>
              <a:rPr lang="zh-TW" altLang="en-US" sz="2000" b="1" dirty="0">
                <a:solidFill>
                  <a:prstClr val="black"/>
                </a:solidFill>
              </a:rPr>
              <a:t>導向</a:t>
            </a:r>
            <a:r>
              <a:rPr lang="zh-TW" altLang="en-US" sz="2000" b="1" dirty="0" smtClean="0">
                <a:solidFill>
                  <a:prstClr val="black"/>
                </a:solidFill>
              </a:rPr>
              <a:t>評量</a:t>
            </a:r>
            <a:endParaRPr lang="zh-TW" alt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5868144" y="3060222"/>
            <a:ext cx="388842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微軟正黑體" charset="-120"/>
                <a:cs typeface="+mj-cs"/>
              </a:defRPr>
            </a:lvl1pPr>
          </a:lstStyle>
          <a:p>
            <a:r>
              <a:rPr lang="zh-TW" alt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國中社會科</a:t>
            </a:r>
            <a:endParaRPr lang="en-US" altLang="zh-TW" sz="24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  <a:p>
            <a:r>
              <a:rPr lang="zh-TW" alt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學校段考考題</a:t>
            </a:r>
            <a:endParaRPr lang="zh-TW" alt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2" t="-1" b="49342"/>
          <a:stretch/>
        </p:blipFill>
        <p:spPr bwMode="auto">
          <a:xfrm>
            <a:off x="238632" y="2691444"/>
            <a:ext cx="6408712" cy="245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4438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068"/>
            <a:ext cx="8460896" cy="269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457273" y="189287"/>
            <a:ext cx="3348754" cy="4000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6" tIns="45703" rIns="91406" bIns="45703">
            <a:spAutoFit/>
          </a:bodyPr>
          <a:lstStyle/>
          <a:p>
            <a:pPr defTabSz="914018"/>
            <a:r>
              <a:rPr lang="zh-TW" altLang="en-US" sz="2000" b="1" dirty="0">
                <a:solidFill>
                  <a:prstClr val="black"/>
                </a:solidFill>
              </a:rPr>
              <a:t>情境引導式 素養導向</a:t>
            </a:r>
            <a:r>
              <a:rPr lang="zh-TW" altLang="en-US" sz="2000" b="1" dirty="0" smtClean="0">
                <a:solidFill>
                  <a:prstClr val="black"/>
                </a:solidFill>
              </a:rPr>
              <a:t>評量</a:t>
            </a:r>
            <a:r>
              <a:rPr lang="en-US" altLang="zh-TW" sz="2000" b="1" dirty="0" smtClean="0">
                <a:solidFill>
                  <a:prstClr val="black"/>
                </a:solidFill>
              </a:rPr>
              <a:t>4</a:t>
            </a:r>
            <a:endParaRPr lang="zh-TW" altLang="en-US" sz="2000" b="1" dirty="0">
              <a:solidFill>
                <a:prstClr val="black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8839" y="0"/>
            <a:ext cx="460851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微軟正黑體" charset="-120"/>
                <a:cs typeface="+mj-cs"/>
              </a:defRPr>
            </a:lvl1pPr>
          </a:lstStyle>
          <a:p>
            <a:r>
              <a:rPr lang="en-US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106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國中會考社會科考題</a:t>
            </a:r>
            <a:endParaRPr lang="zh-TW" alt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457273" y="1310824"/>
            <a:ext cx="3574054" cy="2701086"/>
            <a:chOff x="519864" y="1807914"/>
            <a:chExt cx="6644424" cy="3789548"/>
          </a:xfrm>
        </p:grpSpPr>
        <p:grpSp>
          <p:nvGrpSpPr>
            <p:cNvPr id="8" name="群組 7"/>
            <p:cNvGrpSpPr/>
            <p:nvPr/>
          </p:nvGrpSpPr>
          <p:grpSpPr>
            <a:xfrm>
              <a:off x="519864" y="1910532"/>
              <a:ext cx="2088233" cy="3686930"/>
              <a:chOff x="941199" y="2348880"/>
              <a:chExt cx="1439377" cy="2745723"/>
            </a:xfrm>
          </p:grpSpPr>
          <p:pic>
            <p:nvPicPr>
              <p:cNvPr id="15" name="圖片 14"/>
              <p:cNvPicPr>
                <a:picLocks noChangeAspect="1"/>
              </p:cNvPicPr>
              <p:nvPr/>
            </p:nvPicPr>
            <p:blipFill rotWithShape="1">
              <a:blip r:embed="rId3"/>
              <a:srcRect l="3651" t="51188" r="80654" b="9844"/>
              <a:stretch/>
            </p:blipFill>
            <p:spPr>
              <a:xfrm>
                <a:off x="941199" y="3194043"/>
                <a:ext cx="1412240" cy="1900560"/>
              </a:xfrm>
              <a:prstGeom prst="rect">
                <a:avLst/>
              </a:prstGeom>
            </p:spPr>
          </p:pic>
          <p:pic>
            <p:nvPicPr>
              <p:cNvPr id="16" name="圖片 15"/>
              <p:cNvPicPr>
                <a:picLocks noChangeAspect="1"/>
              </p:cNvPicPr>
              <p:nvPr/>
            </p:nvPicPr>
            <p:blipFill rotWithShape="1">
              <a:blip r:embed="rId3"/>
              <a:srcRect l="3651" t="14051" r="80654" b="68457"/>
              <a:stretch/>
            </p:blipFill>
            <p:spPr>
              <a:xfrm>
                <a:off x="968336" y="2348880"/>
                <a:ext cx="1412240" cy="853128"/>
              </a:xfrm>
              <a:prstGeom prst="rect">
                <a:avLst/>
              </a:prstGeom>
            </p:spPr>
          </p:pic>
        </p:grpSp>
        <p:grpSp>
          <p:nvGrpSpPr>
            <p:cNvPr id="9" name="群組 8"/>
            <p:cNvGrpSpPr/>
            <p:nvPr/>
          </p:nvGrpSpPr>
          <p:grpSpPr>
            <a:xfrm>
              <a:off x="4499992" y="1910532"/>
              <a:ext cx="2664296" cy="3606700"/>
              <a:chOff x="3897735" y="2060848"/>
              <a:chExt cx="2134975" cy="3119256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 rotWithShape="1">
              <a:blip r:embed="rId3"/>
              <a:srcRect l="66856" t="14631" r="9544" b="68514"/>
              <a:stretch/>
            </p:blipFill>
            <p:spPr>
              <a:xfrm>
                <a:off x="3897735" y="2060848"/>
                <a:ext cx="2123440" cy="963259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 rotWithShape="1">
              <a:blip r:embed="rId3"/>
              <a:srcRect l="66856" t="52357" r="9544" b="9918"/>
              <a:stretch/>
            </p:blipFill>
            <p:spPr>
              <a:xfrm>
                <a:off x="3909270" y="3024107"/>
                <a:ext cx="2123440" cy="2155997"/>
              </a:xfrm>
              <a:prstGeom prst="rect">
                <a:avLst/>
              </a:prstGeom>
            </p:spPr>
          </p:pic>
        </p:grpSp>
        <p:grpSp>
          <p:nvGrpSpPr>
            <p:cNvPr id="10" name="群組 9"/>
            <p:cNvGrpSpPr/>
            <p:nvPr/>
          </p:nvGrpSpPr>
          <p:grpSpPr>
            <a:xfrm>
              <a:off x="2771800" y="1807914"/>
              <a:ext cx="1363136" cy="3709318"/>
              <a:chOff x="7596336" y="2291679"/>
              <a:chExt cx="1103117" cy="3305783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 rotWithShape="1">
              <a:blip r:embed="rId3"/>
              <a:srcRect l="35351" t="52357" r="52389" b="9918"/>
              <a:stretch/>
            </p:blipFill>
            <p:spPr>
              <a:xfrm>
                <a:off x="7596336" y="3441465"/>
                <a:ext cx="1103117" cy="2155997"/>
              </a:xfrm>
              <a:prstGeom prst="rect">
                <a:avLst/>
              </a:prstGeom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 rotWithShape="1">
              <a:blip r:embed="rId3"/>
              <a:srcRect l="35105" t="11782" r="52635" b="67761"/>
              <a:stretch/>
            </p:blipFill>
            <p:spPr>
              <a:xfrm>
                <a:off x="7596336" y="2291679"/>
                <a:ext cx="1103117" cy="1169127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>
            <a:off x="615104" y="2305441"/>
            <a:ext cx="4104456" cy="4026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spcCol="0" rtlCol="0" anchor="ctr"/>
          <a:lstStyle/>
          <a:p>
            <a:pPr algn="ctr" defTabSz="685596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5104" y="4202073"/>
            <a:ext cx="637987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廣告</a:t>
            </a:r>
            <a:r>
              <a:rPr kumimoji="1"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改寫</a:t>
            </a:r>
            <a:r>
              <a:rPr kumimoji="1" lang="zh-TW" altLang="en-US" sz="3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突破</a:t>
            </a:r>
            <a:r>
              <a:rPr kumimoji="1" lang="zh-TW" altLang="en-US" sz="3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性別角色的刻板限制</a:t>
            </a:r>
            <a:endParaRPr kumimoji="1" lang="zh-TW" altLang="en-US" sz="3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4757440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22298" b="30395"/>
          <a:stretch/>
        </p:blipFill>
        <p:spPr bwMode="auto">
          <a:xfrm>
            <a:off x="4661747" y="699542"/>
            <a:ext cx="3810406" cy="32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2" y="1433570"/>
            <a:ext cx="8712967" cy="2708868"/>
          </a:xfrm>
          <a:prstGeom prst="rect">
            <a:avLst/>
          </a:prstGeom>
          <a:noFill/>
        </p:spPr>
        <p:txBody>
          <a:bodyPr vert="horz" lIns="64177" tIns="32094" rIns="64177" bIns="32094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→自我覺察：女生</a:t>
            </a:r>
            <a:r>
              <a:rPr lang="en-US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男生如何</a:t>
            </a:r>
            <a:endParaRPr lang="en-US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→開放討論：舉出不一樣的例子</a:t>
            </a:r>
            <a:r>
              <a:rPr lang="en-US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吳季剛</a:t>
            </a:r>
            <a:r>
              <a:rPr lang="en-US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→概念建立：廣告改編與創新</a:t>
            </a:r>
            <a:endParaRPr lang="en-US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展現</a:t>
            </a:r>
            <a:r>
              <a:rPr lang="zh-TW" altLang="en-US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多元的性別特質</a:t>
            </a:r>
          </a:p>
        </p:txBody>
      </p:sp>
      <p:sp>
        <p:nvSpPr>
          <p:cNvPr id="5" name="矩形 4"/>
          <p:cNvSpPr/>
          <p:nvPr/>
        </p:nvSpPr>
        <p:spPr>
          <a:xfrm>
            <a:off x="4577920" y="1526961"/>
            <a:ext cx="2742423" cy="4880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85569" tIns="42784" rIns="85569" bIns="42784">
            <a:spAutoFit/>
          </a:bodyPr>
          <a:lstStyle/>
          <a:p>
            <a:pPr defTabSz="855141"/>
            <a:r>
              <a:rPr lang="en-US" altLang="zh-TW" sz="261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1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超研澤中粗隸" charset="-120"/>
              </a:rPr>
              <a:t>客觀的事實資訊</a:t>
            </a:r>
            <a:r>
              <a:rPr lang="en-US" altLang="zh-TW" sz="261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超研澤中粗隸" charset="-120"/>
              </a:rPr>
              <a:t>)</a:t>
            </a:r>
            <a:endParaRPr lang="en-US" altLang="zh-TW" sz="333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超研澤中粗隸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198" y="2393436"/>
            <a:ext cx="6742738" cy="432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85569" tIns="42784" rIns="85569" bIns="42784">
            <a:spAutoFit/>
          </a:bodyPr>
          <a:lstStyle/>
          <a:p>
            <a:pPr defTabSz="855141"/>
            <a:r>
              <a:rPr lang="en-US" altLang="zh-TW" sz="225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情緒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感受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聯想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意義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想法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學習詮釋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重要性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5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71461" y="3380780"/>
            <a:ext cx="3808485" cy="4880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85569" tIns="42784" rIns="85569" bIns="42784">
            <a:spAutoFit/>
          </a:bodyPr>
          <a:lstStyle/>
          <a:p>
            <a:pPr defTabSz="855141"/>
            <a:r>
              <a:rPr lang="zh-TW" altLang="en-US" sz="261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選擇決策 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行動改變 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解決</a:t>
            </a:r>
            <a:r>
              <a:rPr lang="en-US" altLang="zh-TW" sz="22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90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6"/>
          <a:stretch/>
        </p:blipFill>
        <p:spPr bwMode="auto">
          <a:xfrm>
            <a:off x="7487005" y="1612025"/>
            <a:ext cx="98514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3306" r="38433" b="-3306"/>
          <a:stretch/>
        </p:blipFill>
        <p:spPr bwMode="auto">
          <a:xfrm>
            <a:off x="7263560" y="2350538"/>
            <a:ext cx="1333991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9"/>
          <a:stretch/>
        </p:blipFill>
        <p:spPr bwMode="auto">
          <a:xfrm>
            <a:off x="4971458" y="2818817"/>
            <a:ext cx="1402764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814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02147" y="200500"/>
            <a:ext cx="7198401" cy="97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3" tIns="45698" rIns="91393" bIns="45698">
            <a:spAutoFit/>
          </a:bodyPr>
          <a:lstStyle/>
          <a:p>
            <a:pPr defTabSz="914400"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914400"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11267" name="矩形 5"/>
          <p:cNvSpPr>
            <a:spLocks noChangeArrowheads="1"/>
          </p:cNvSpPr>
          <p:nvPr/>
        </p:nvSpPr>
        <p:spPr bwMode="auto">
          <a:xfrm>
            <a:off x="2627987" y="628460"/>
            <a:ext cx="4464088" cy="70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3" tIns="45698" rIns="91393" bIns="45698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34907" y="4748352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2324" y="1106263"/>
            <a:ext cx="8841874" cy="178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3" tIns="45698" rIns="91393" bIns="45698" numCol="1" anchor="t" anchorCtr="0" compatLnSpc="1">
            <a:prstTxWarp prst="textNoShape">
              <a:avLst/>
            </a:prstTxWarp>
          </a:bodyPr>
          <a:lstStyle/>
          <a:p>
            <a:pPr algn="r" defTabSz="913942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ts val="2000"/>
              <a:buFont typeface="Wingdings" pitchFamily="2" charset="2"/>
              <a:buChar char="l"/>
            </a:pPr>
            <a:r>
              <a:rPr kumimoji="1" lang="zh-TW" alt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對課程而言</a:t>
            </a:r>
            <a:r>
              <a:rPr kumimoji="1"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，「</a:t>
            </a:r>
            <a:r>
              <a:rPr kumimoji="1" lang="zh-TW" alt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評量</a:t>
            </a:r>
            <a:r>
              <a:rPr kumimoji="1" lang="zh-TW" altLang="en-US" sz="32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賦予</a:t>
            </a:r>
            <a:r>
              <a:rPr kumimoji="1" lang="zh-TW" alt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課程的成果與生命</a:t>
            </a:r>
            <a:r>
              <a:rPr kumimoji="1"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；</a:t>
            </a:r>
            <a:r>
              <a:rPr kumimoji="1" lang="zh-TW" alt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只有藉著明確說明</a:t>
            </a:r>
            <a:r>
              <a:rPr kumimoji="1"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學生應該做的事</a:t>
            </a:r>
            <a:r>
              <a:rPr kumimoji="1" lang="zh-TW" alt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，以及他們</a:t>
            </a:r>
            <a:r>
              <a:rPr kumimoji="1"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能夠做的多麼好，</a:t>
            </a:r>
            <a:r>
              <a:rPr kumimoji="1" lang="zh-TW" alt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這些學生學習的敘述才有意義。</a:t>
            </a:r>
            <a:r>
              <a:rPr kumimoji="1"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」               </a:t>
            </a:r>
            <a:r>
              <a:rPr kumimoji="1" lang="zh-TW" alt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（</a:t>
            </a:r>
            <a:r>
              <a:rPr kumimoji="1" lang="en-US" altLang="zh-TW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Danielson</a:t>
            </a:r>
            <a:r>
              <a:rPr kumimoji="1" lang="zh-TW" alt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＆</a:t>
            </a:r>
            <a:r>
              <a:rPr kumimoji="1" lang="en-US" altLang="zh-TW" sz="2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Abrutyn,2000</a:t>
            </a:r>
            <a:r>
              <a:rPr kumimoji="1" lang="zh-TW" altLang="en-US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）</a:t>
            </a:r>
            <a:endParaRPr kumimoji="1" lang="zh-TW" altLang="en-US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69" y="213546"/>
            <a:ext cx="5109091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課程、教學與評量</a:t>
            </a:r>
            <a:endParaRPr kumimoji="1" lang="zh-TW" alt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3263" y="3025399"/>
            <a:ext cx="90052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42" fontAlgn="base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ts val="2000"/>
              <a:buFont typeface="Wingdings" pitchFamily="2" charset="2"/>
              <a:buChar char="l"/>
            </a:pPr>
            <a:r>
              <a:rPr kumimoji="1" lang="zh-TW" alt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在教學上</a:t>
            </a:r>
            <a:r>
              <a:rPr kumimoji="1"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，「</a:t>
            </a:r>
            <a:r>
              <a:rPr kumimoji="1" lang="zh-TW" alt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一個理念再優良的教學計畫，如果少了</a:t>
            </a:r>
            <a:r>
              <a:rPr kumimoji="1"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有效的</a:t>
            </a:r>
            <a:r>
              <a:rPr kumimoji="1"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評量</a:t>
            </a:r>
            <a:r>
              <a:rPr kumimoji="1" lang="zh-TW" alt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，就像騎匹千里馬，一路狂馳，但卻不知道方向會是在哪裡</a:t>
            </a:r>
            <a:r>
              <a:rPr kumimoji="1"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。」 </a:t>
            </a:r>
            <a:r>
              <a:rPr kumimoji="1" lang="zh-TW" alt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（王文中，</a:t>
            </a:r>
            <a:r>
              <a:rPr kumimoji="1" lang="en-US" altLang="zh-TW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2000</a:t>
            </a:r>
            <a:r>
              <a:rPr kumimoji="1" lang="zh-TW" alt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37283314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矩形 5"/>
          <p:cNvSpPr>
            <a:spLocks noChangeArrowheads="1"/>
          </p:cNvSpPr>
          <p:nvPr/>
        </p:nvSpPr>
        <p:spPr bwMode="auto">
          <a:xfrm>
            <a:off x="2627988" y="628461"/>
            <a:ext cx="4464088" cy="7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1" rIns="91379" bIns="4569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14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915816" y="1663203"/>
            <a:ext cx="544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你的想法是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…(</a:t>
            </a:r>
            <a:r>
              <a:rPr lang="zh-TW" altLang="en-US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比較符合</a:t>
            </a:r>
            <a:r>
              <a:rPr lang="en-US" altLang="zh-TW" sz="2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" y="48717"/>
            <a:ext cx="9086058" cy="1754312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情境</a:t>
            </a:r>
            <a:r>
              <a:rPr lang="en-US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隔壁的大姊姊平時喜歡穿短裙，聽說前幾天補習完要回家的時候，在巷口被一個陌生人衝上前偷襲摸了她的屁股。</a:t>
            </a:r>
          </a:p>
        </p:txBody>
      </p:sp>
      <p:sp>
        <p:nvSpPr>
          <p:cNvPr id="15" name="矩形 14"/>
          <p:cNvSpPr/>
          <p:nvPr/>
        </p:nvSpPr>
        <p:spPr>
          <a:xfrm>
            <a:off x="3" y="2315566"/>
            <a:ext cx="9146625" cy="2708420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 marL="457118" indent="-457118">
              <a:spcBef>
                <a:spcPts val="1200"/>
              </a:spcBef>
              <a:buFont typeface="Wingdings" pitchFamily="2" charset="2"/>
              <a:buChar char="p"/>
            </a:pP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那個壞人很可惡，可是大姊姊應該不要穿得這麼露，給別人性騷擾的機會。</a:t>
            </a:r>
            <a:endParaRPr lang="en-US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118" indent="-457118">
              <a:spcBef>
                <a:spcPts val="1200"/>
              </a:spcBef>
              <a:buFont typeface="Wingdings" pitchFamily="2" charset="2"/>
              <a:buChar char="p"/>
            </a:pP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大姐姐就是裙子穿這麼短，才會被陌生人性騷擾。</a:t>
            </a:r>
            <a:endParaRPr lang="en-US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118" indent="-457118">
              <a:spcBef>
                <a:spcPts val="1200"/>
              </a:spcBef>
              <a:buFont typeface="Wingdings" pitchFamily="2" charset="2"/>
              <a:buChar char="p"/>
            </a:pP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好女孩是不會被性騷擾的，大姊姊ㄧ定是有問題。</a:t>
            </a:r>
            <a:endParaRPr lang="en-US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57118" indent="-457118">
              <a:spcBef>
                <a:spcPts val="1200"/>
              </a:spcBef>
              <a:buFont typeface="Wingdings" pitchFamily="2" charset="2"/>
              <a:buChar char="p"/>
            </a:pP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雖然她穿得很短， 也不表示她就可以被性騷擾！</a:t>
            </a:r>
            <a:endParaRPr lang="en-US" altLang="zh-TW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1520" y="1796090"/>
            <a:ext cx="2448272" cy="3693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6" tIns="45713" rIns="91426" bIns="45713">
            <a:spAutoFit/>
          </a:bodyPr>
          <a:lstStyle/>
          <a:p>
            <a:r>
              <a:rPr lang="zh-TW" altLang="en-US" b="1" dirty="0">
                <a:solidFill>
                  <a:prstClr val="black"/>
                </a:solidFill>
              </a:rPr>
              <a:t>情境引導式 </a:t>
            </a:r>
            <a:r>
              <a:rPr lang="zh-TW" altLang="en-US" b="1" dirty="0" smtClean="0">
                <a:solidFill>
                  <a:prstClr val="black"/>
                </a:solidFill>
              </a:rPr>
              <a:t>素養</a:t>
            </a:r>
            <a:r>
              <a:rPr lang="zh-TW" altLang="en-US" b="1" dirty="0" smtClean="0">
                <a:solidFill>
                  <a:prstClr val="black"/>
                </a:solidFill>
              </a:rPr>
              <a:t>評量</a:t>
            </a:r>
            <a:endParaRPr lang="zh-TW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89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矩形 5"/>
          <p:cNvSpPr>
            <a:spLocks noChangeArrowheads="1"/>
          </p:cNvSpPr>
          <p:nvPr/>
        </p:nvSpPr>
        <p:spPr bwMode="auto">
          <a:xfrm>
            <a:off x="2627988" y="628461"/>
            <a:ext cx="4464088" cy="7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1" rIns="91379" bIns="4569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14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-25152" y="277790"/>
            <a:ext cx="9041482" cy="1200314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r>
              <a:rPr lang="en-US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情境</a:t>
            </a:r>
            <a:r>
              <a:rPr lang="en-US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承上題，如果被性騷擾的人是你，你會怎麼做？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77947"/>
            <a:ext cx="5124832" cy="32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429568" y="1995686"/>
            <a:ext cx="8701608" cy="18158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26" tIns="45713" rIns="91426" bIns="45713">
            <a:spAutoFit/>
          </a:bodyPr>
          <a:lstStyle/>
          <a:p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□ 把這丟臉的事情藏在心裡，不要告訴別人。</a:t>
            </a:r>
            <a:r>
              <a:rPr lang="en-US" altLang="zh-TW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         </a:t>
            </a:r>
          </a:p>
          <a:p>
            <a:r>
              <a:rPr lang="en-US" altLang="zh-TW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□ </a:t>
            </a: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趕快大叫離開現場，告訴可以信任的大人。</a:t>
            </a:r>
            <a:endParaRPr lang="en-US" altLang="zh-TW" sz="28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□ </a:t>
            </a: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陌生人只是摸ㄧ下屁股而已，應該還好吧！</a:t>
            </a:r>
            <a:endParaRPr lang="en-US" altLang="zh-TW" sz="28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□ </a:t>
            </a: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再也不要穿迷你裙了！</a:t>
            </a:r>
            <a:endParaRPr lang="en-US" altLang="zh-TW" sz="28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59466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-6276" y="267519"/>
            <a:ext cx="9144000" cy="207513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839" indent="-342839" algn="l" defTabSz="914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23" indent="-285701" algn="l" defTabSz="9142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1" indent="-228558" algn="l" defTabSz="914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58" algn="l" defTabSz="9142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2" indent="-228558" algn="l" defTabSz="91424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59" indent="-228558" algn="l" defTabSz="914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2" indent="-228558" algn="l" defTabSz="914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2" indent="-228558" algn="l" defTabSz="914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1" indent="-228558" algn="l" defTabSz="9142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阿北凝視莉莉、家愛二個人的胸部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zh-TW" altLang="en-US" sz="3600" b="1" dirty="0" smtClean="0">
                <a:solidFill>
                  <a:srgbClr val="011EAF"/>
                </a:solidFill>
                <a:latin typeface="微軟正黑體" pitchFamily="34" charset="-120"/>
                <a:ea typeface="微軟正黑體" pitchFamily="34" charset="-120"/>
              </a:rPr>
              <a:t> →</a:t>
            </a:r>
            <a:r>
              <a:rPr lang="zh-TW" altLang="en-US" sz="4400" b="1" dirty="0" smtClean="0">
                <a:solidFill>
                  <a:srgbClr val="011EAF"/>
                </a:solidFill>
                <a:latin typeface="微軟正黑體" pitchFamily="34" charset="-120"/>
                <a:ea typeface="微軟正黑體" pitchFamily="34" charset="-120"/>
              </a:rPr>
              <a:t>莉莉不介意</a:t>
            </a:r>
            <a:endParaRPr lang="en-US" altLang="zh-TW" sz="3600" b="1" dirty="0" smtClean="0">
              <a:solidFill>
                <a:srgbClr val="011EA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zh-TW" altLang="en-US" sz="3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→</a:t>
            </a:r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家愛覺得不舒服、噁心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endParaRPr lang="en-US" altLang="zh-TW" sz="36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0"/>
              </a:spcBef>
              <a:buFont typeface="Wingdings 2" pitchFamily="18" charset="2"/>
              <a:buNone/>
            </a:pPr>
            <a:endParaRPr lang="zh-TW" altLang="en-US" sz="36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712" y="2364263"/>
            <a:ext cx="8892480" cy="26407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     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itchFamily="34" charset="-120"/>
              </a:rPr>
              <a:t>家愛</a:t>
            </a: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itchFamily="34" charset="-120"/>
              </a:rPr>
              <a:t>有權可以表達自己不舒服的感受。</a:t>
            </a:r>
            <a:endParaRPr lang="en-US" altLang="zh-TW" sz="3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itchFamily="34" charset="-12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     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itchFamily="34" charset="-120"/>
              </a:rPr>
              <a:t>家愛</a:t>
            </a: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itchFamily="34" charset="-120"/>
              </a:rPr>
              <a:t>不需理會</a:t>
            </a:r>
            <a:r>
              <a:rPr lang="zh-TW" altLang="en-US" sz="3600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itchFamily="34" charset="-120"/>
              </a:rPr>
              <a:t>阿北或莉莉</a:t>
            </a: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itchFamily="34" charset="-120"/>
              </a:rPr>
              <a:t>的感受</a:t>
            </a:r>
            <a:endParaRPr lang="en-US" altLang="zh-TW" sz="3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itchFamily="34" charset="-12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     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itchFamily="34" charset="-120"/>
              </a:rPr>
              <a:t>阿北或莉</a:t>
            </a:r>
            <a:r>
              <a:rPr lang="zh-TW" altLang="en-US" sz="3600" b="1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itchFamily="34" charset="-120"/>
              </a:rPr>
              <a:t>莉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itchFamily="34" charset="-120"/>
              </a:rPr>
              <a:t>無權</a:t>
            </a: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itchFamily="34" charset="-120"/>
              </a:rPr>
              <a:t>否定</a:t>
            </a:r>
            <a:r>
              <a:rPr lang="zh-TW" altLang="en-US" sz="3600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itchFamily="34" charset="-120"/>
              </a:rPr>
              <a:t>家愛</a:t>
            </a: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itchFamily="34" charset="-120"/>
              </a:rPr>
              <a:t>的感受。</a:t>
            </a:r>
            <a:endParaRPr lang="en-US" altLang="zh-TW" sz="3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itchFamily="34" charset="-12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     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itchFamily="34" charset="-120"/>
              </a:rPr>
              <a:t>阿北對家愛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itchFamily="34" charset="-120"/>
              </a:rPr>
              <a:t>的行為屬於性騷擾。</a:t>
            </a:r>
            <a:endParaRPr lang="en-US" altLang="zh-TW" sz="3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22" y="1068275"/>
            <a:ext cx="1475655" cy="127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69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矩形 5"/>
          <p:cNvSpPr>
            <a:spLocks noChangeArrowheads="1"/>
          </p:cNvSpPr>
          <p:nvPr/>
        </p:nvSpPr>
        <p:spPr bwMode="auto">
          <a:xfrm>
            <a:off x="2627988" y="628461"/>
            <a:ext cx="4464088" cy="7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1" rIns="91379" bIns="4569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14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67544" y="736132"/>
            <a:ext cx="8136904" cy="1200314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r>
              <a:rPr lang="en-US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情境</a:t>
            </a:r>
            <a:r>
              <a:rPr lang="en-US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當我看見這些受歡迎的明星長得這麼漂亮</a:t>
            </a:r>
            <a:r>
              <a:rPr lang="en-US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帥氣</a:t>
            </a:r>
            <a:r>
              <a:rPr lang="en-US" altLang="zh-TW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16991"/>
            <a:ext cx="4273067" cy="273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2211709"/>
            <a:ext cx="9005318" cy="26314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26" tIns="45713" rIns="91426" bIns="45713">
            <a:spAutoFit/>
          </a:bodyPr>
          <a:lstStyle/>
          <a:p>
            <a:pPr marL="457118" indent="-457118">
              <a:spcBef>
                <a:spcPts val="1800"/>
              </a:spcBef>
              <a:buFont typeface="Wingdings" pitchFamily="2" charset="2"/>
              <a:buChar char="p"/>
            </a:pPr>
            <a:r>
              <a:rPr lang="zh-TW" altLang="en-US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我會很難過自己沒有這麼漂亮</a:t>
            </a:r>
            <a:r>
              <a:rPr lang="en-US" altLang="zh-TW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帥的外表。</a:t>
            </a:r>
          </a:p>
          <a:p>
            <a:pPr marL="457118" indent="-457118">
              <a:spcBef>
                <a:spcPts val="1800"/>
              </a:spcBef>
              <a:buFont typeface="Wingdings" pitchFamily="2" charset="2"/>
              <a:buChar char="p"/>
            </a:pPr>
            <a:r>
              <a:rPr lang="zh-TW" altLang="en-US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我沒有很漂亮</a:t>
            </a:r>
            <a:r>
              <a:rPr lang="en-US" altLang="zh-TW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帥，但我還是喜歡自己的樣子。</a:t>
            </a:r>
          </a:p>
          <a:p>
            <a:pPr marL="457118" indent="-457118">
              <a:spcBef>
                <a:spcPts val="1800"/>
              </a:spcBef>
              <a:buFont typeface="Wingdings" pitchFamily="2" charset="2"/>
              <a:buChar char="p"/>
            </a:pPr>
            <a:r>
              <a:rPr lang="zh-TW" altLang="en-US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為了讓自己和他們一樣漂亮</a:t>
            </a:r>
            <a:r>
              <a:rPr lang="en-US" altLang="zh-TW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帥，我需要減肥。</a:t>
            </a:r>
          </a:p>
          <a:p>
            <a:pPr marL="457118" indent="-457118">
              <a:spcBef>
                <a:spcPts val="1800"/>
              </a:spcBef>
              <a:buFont typeface="Wingdings" pitchFamily="2" charset="2"/>
              <a:buChar char="p"/>
            </a:pPr>
            <a:r>
              <a:rPr lang="zh-TW" altLang="en-US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想要讓別人更喜歡我，那就要長得漂亮</a:t>
            </a:r>
            <a:r>
              <a:rPr lang="en-US" altLang="zh-TW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30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帥一點。</a:t>
            </a:r>
          </a:p>
        </p:txBody>
      </p:sp>
      <p:sp>
        <p:nvSpPr>
          <p:cNvPr id="15" name="矩形 14"/>
          <p:cNvSpPr/>
          <p:nvPr/>
        </p:nvSpPr>
        <p:spPr>
          <a:xfrm>
            <a:off x="170573" y="94174"/>
            <a:ext cx="2961295" cy="4000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6" tIns="45713" rIns="91426" bIns="45713">
            <a:spAutoFit/>
          </a:bodyPr>
          <a:lstStyle/>
          <a:p>
            <a:r>
              <a:rPr lang="zh-TW" altLang="en-US" sz="2000" b="1" dirty="0">
                <a:solidFill>
                  <a:prstClr val="black"/>
                </a:solidFill>
              </a:rPr>
              <a:t>情境引導式  素養評量</a:t>
            </a:r>
            <a:r>
              <a:rPr lang="en-US" altLang="zh-TW" sz="2000" b="1" dirty="0" smtClean="0">
                <a:solidFill>
                  <a:prstClr val="black"/>
                </a:solidFill>
              </a:rPr>
              <a:t>(8)</a:t>
            </a:r>
            <a:endParaRPr lang="zh-TW" alt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3960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矩形 5"/>
          <p:cNvSpPr>
            <a:spLocks noChangeArrowheads="1"/>
          </p:cNvSpPr>
          <p:nvPr/>
        </p:nvSpPr>
        <p:spPr bwMode="auto">
          <a:xfrm>
            <a:off x="2627988" y="628540"/>
            <a:ext cx="4464088" cy="70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9" tIns="45681" rIns="91359" bIns="45681">
            <a:spAutoFit/>
          </a:bodyPr>
          <a:lstStyle/>
          <a:p>
            <a:pPr defTabSz="913652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07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181038" y="-56455"/>
            <a:ext cx="9144000" cy="1038746"/>
          </a:xfrm>
        </p:spPr>
        <p:txBody>
          <a:bodyPr/>
          <a:lstStyle/>
          <a:p>
            <a:pPr algn="l" eaLnBrk="1" hangingPunct="1"/>
            <a:r>
              <a:rPr lang="zh-TW" alt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素養導向評量新思維</a:t>
            </a:r>
            <a:r>
              <a:rPr lang="en-US" altLang="zh-TW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en-US" altLang="zh-TW" sz="4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0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0" y="771550"/>
            <a:ext cx="9252520" cy="4104456"/>
          </a:xfrm>
          <a:noFill/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zh-TW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素養評量反映學生學習情形或應用成效，並進行</a:t>
            </a:r>
            <a:r>
              <a:rPr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有效評估回饋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轉化</a:t>
            </a:r>
            <a:r>
              <a:rPr lang="zh-TW" alt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素養導向的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評量</a:t>
            </a:r>
            <a:r>
              <a:rPr lang="zh-TW" alt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標準</a:t>
            </a:r>
            <a:endParaRPr lang="en-US" altLang="zh-TW" sz="4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zh-TW" alt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→具體呈現與描述學生</a:t>
            </a:r>
            <a:r>
              <a:rPr lang="zh-TW" altLang="en-US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學習</a:t>
            </a:r>
            <a:r>
              <a:rPr lang="zh-TW" alt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表現  </a:t>
            </a:r>
            <a:r>
              <a:rPr lang="zh-TW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依照學生學習情況適時</a:t>
            </a:r>
            <a:r>
              <a:rPr lang="zh-TW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給予 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補救教學</a:t>
            </a:r>
            <a:r>
              <a:rPr lang="zh-TW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2516" y="3867894"/>
            <a:ext cx="8534605" cy="11521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2014" tIns="46009" rIns="92014" bIns="46009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0">
                <a:solidFill>
                  <a:srgbClr val="0066FF"/>
                </a:solidFill>
                <a:latin typeface="華康儷金黑" pitchFamily="49" charset="-120"/>
                <a:ea typeface="華康儷金黑" pitchFamily="49" charset="-120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9pPr>
          </a:lstStyle>
          <a:p>
            <a:pPr defTabSz="913742">
              <a:lnSpc>
                <a:spcPct val="100000"/>
              </a:lnSpc>
            </a:pPr>
            <a:r>
              <a:rPr lang="zh-TW" altLang="en-US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標準本位評量：</a:t>
            </a:r>
            <a:endParaRPr lang="en-US" altLang="zh-TW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defTabSz="913742">
              <a:lnSpc>
                <a:spcPct val="100000"/>
              </a:lnSpc>
            </a:pPr>
            <a:r>
              <a:rPr lang="zh-TW" altLang="en-US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評量目標</a:t>
            </a:r>
            <a:r>
              <a:rPr lang="en-US" altLang="zh-TW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基準</a:t>
            </a:r>
            <a:r>
              <a:rPr lang="en-US" altLang="zh-TW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)+</a:t>
            </a:r>
            <a:r>
              <a:rPr lang="zh-TW" altLang="en-US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表現程度</a:t>
            </a:r>
            <a:r>
              <a:rPr lang="en-US" altLang="zh-TW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規準</a:t>
            </a:r>
            <a:r>
              <a:rPr lang="en-US" altLang="zh-TW" b="1" kern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b="1" kern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9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ttps://data.silhouette-ac.com/data/thumbnails/85/8568b26c37b595116a6081d02480fe35_t.jpe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t="9946" r="13622" b="13191"/>
          <a:stretch/>
        </p:blipFill>
        <p:spPr bwMode="auto">
          <a:xfrm rot="21182289">
            <a:off x="70048" y="3437391"/>
            <a:ext cx="1299701" cy="126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195729" y="199246"/>
            <a:ext cx="43396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TW" alt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常模</a:t>
            </a:r>
            <a:r>
              <a:rPr lang="zh-TW" alt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參照</a:t>
            </a:r>
            <a:r>
              <a:rPr lang="zh-TW" altLang="en-US" sz="5400" b="1" kern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評量</a:t>
            </a:r>
            <a:endParaRPr lang="zh-TW" altLang="en-US" sz="2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077176"/>
            <a:ext cx="9144000" cy="2246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defTabSz="914400"/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目前的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評量</a:t>
            </a:r>
            <a:r>
              <a:rPr lang="zh-TW" altLang="zh-TW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分</a:t>
            </a:r>
            <a:r>
              <a:rPr lang="zh-TW" alt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數→名次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</a:t>
            </a:r>
            <a:endParaRPr lang="en-US" altLang="zh-TW" sz="32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defTabSz="914400"/>
            <a:r>
              <a:rPr lang="zh-TW" altLang="zh-TW" sz="3200" b="1" spc="-10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將</a:t>
            </a:r>
            <a:r>
              <a:rPr lang="zh-TW" altLang="zh-TW" sz="3200" b="1" spc="-1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學生個人表現</a:t>
            </a:r>
            <a:r>
              <a:rPr lang="zh-TW" altLang="zh-TW" sz="3200" b="1" spc="-10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與</a:t>
            </a:r>
            <a:r>
              <a:rPr lang="zh-TW" altLang="zh-TW" sz="3200" b="1" spc="-1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全班</a:t>
            </a:r>
            <a:r>
              <a:rPr lang="en-US" altLang="zh-TW" sz="3200" b="1" spc="-1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/</a:t>
            </a:r>
            <a:r>
              <a:rPr lang="zh-TW" altLang="zh-TW" sz="3200" b="1" spc="-1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整個群體</a:t>
            </a:r>
            <a:r>
              <a:rPr lang="zh-TW" altLang="zh-TW" sz="3600" b="1" spc="-1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（常模）</a:t>
            </a:r>
            <a:r>
              <a:rPr lang="zh-TW" altLang="zh-TW" sz="3200" b="1" spc="-10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做比較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→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目的</a:t>
            </a:r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在區分學生的</a:t>
            </a:r>
            <a:r>
              <a:rPr lang="zh-TW" altLang="zh-TW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相對位置</a:t>
            </a:r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是「</a:t>
            </a:r>
            <a:r>
              <a:rPr lang="zh-TW" altLang="zh-TW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相對性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」概念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→意義為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表示</a:t>
            </a:r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學生</a:t>
            </a:r>
            <a:r>
              <a:rPr lang="zh-TW" altLang="zh-TW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在群體中的表現</a:t>
            </a:r>
            <a:r>
              <a:rPr lang="zh-TW" altLang="zh-TW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如何</a:t>
            </a:r>
            <a:endParaRPr lang="en-US" altLang="zh-TW" sz="32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47712" y="3507854"/>
            <a:ext cx="6276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但</a:t>
            </a: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較</a:t>
            </a:r>
            <a:r>
              <a:rPr lang="zh-TW" altLang="zh-TW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無法提供</a:t>
            </a:r>
            <a:r>
              <a:rPr lang="zh-TW" altLang="zh-TW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其他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重要</a:t>
            </a:r>
            <a:r>
              <a:rPr lang="zh-TW" altLang="zh-TW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訊息</a:t>
            </a:r>
            <a:endParaRPr lang="en-US" altLang="zh-TW" sz="28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defTabSz="914400"/>
            <a:r>
              <a:rPr lang="en-US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95</a:t>
            </a:r>
            <a:r>
              <a:rPr lang="zh-TW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分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第</a:t>
            </a:r>
            <a:r>
              <a:rPr lang="en-US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3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名</a:t>
            </a:r>
            <a:r>
              <a:rPr lang="zh-TW" altLang="zh-TW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學生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→</a:t>
            </a: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習得</a:t>
            </a:r>
            <a:r>
              <a:rPr lang="en-US" altLang="zh-TW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/</a:t>
            </a:r>
            <a:r>
              <a:rPr lang="zh-TW" altLang="zh-TW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具備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哪些</a:t>
            </a:r>
            <a:r>
              <a:rPr lang="zh-TW" altLang="zh-TW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知識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、情意、</a:t>
            </a:r>
            <a:r>
              <a:rPr lang="zh-TW" altLang="zh-TW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技能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、行為</a:t>
            </a:r>
            <a:r>
              <a:rPr lang="en-US" altLang="zh-TW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….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程度又是如何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？</a:t>
            </a:r>
            <a:endParaRPr lang="zh-TW" altLang="en-US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838">
            <a:off x="360772" y="300605"/>
            <a:ext cx="1758802" cy="9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90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195736" y="203226"/>
            <a:ext cx="4248472" cy="75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0">
                <a:solidFill>
                  <a:srgbClr val="0066FF"/>
                </a:solidFill>
                <a:latin typeface="華康儷金黑" pitchFamily="49" charset="-120"/>
                <a:ea typeface="華康儷金黑" pitchFamily="49" charset="-120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FF"/>
                </a:solidFill>
                <a:latin typeface="Tahoma" pitchFamily="34" charset="0"/>
              </a:defRPr>
            </a:lvl9pPr>
          </a:lstStyle>
          <a:p>
            <a:pPr defTabSz="914400"/>
            <a:r>
              <a:rPr lang="zh-TW" altLang="en-US" sz="4800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藝體" pitchFamily="81" charset="-120"/>
                <a:ea typeface="文鼎新藝體" pitchFamily="81" charset="-120"/>
              </a:rPr>
              <a:t>標準本位</a:t>
            </a:r>
            <a:r>
              <a:rPr lang="zh-TW" altLang="en-US" sz="4800" kern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新藝體" pitchFamily="81" charset="-120"/>
                <a:ea typeface="文鼎新藝體" pitchFamily="81" charset="-120"/>
              </a:rPr>
              <a:t>評量</a:t>
            </a:r>
            <a:endParaRPr lang="en-US" altLang="zh-TW" sz="4800" kern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文鼎新藝體" pitchFamily="81" charset="-120"/>
              <a:ea typeface="文鼎新藝體" pitchFamily="81" charset="-12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838">
            <a:off x="238747" y="105797"/>
            <a:ext cx="2115540" cy="112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726" y="953692"/>
            <a:ext cx="91440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/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將</a:t>
            </a:r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學生學習表現區分為</a:t>
            </a:r>
            <a:r>
              <a:rPr lang="zh-TW" altLang="zh-TW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不同等級</a:t>
            </a:r>
            <a:r>
              <a:rPr lang="zh-TW" altLang="zh-TW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的</a:t>
            </a:r>
            <a:r>
              <a:rPr lang="zh-TW" alt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評量標準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</a:t>
            </a:r>
            <a:endParaRPr lang="en-US" altLang="zh-TW" sz="32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defTabSz="914400"/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評量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結果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以</a:t>
            </a:r>
            <a:r>
              <a:rPr lang="zh-TW" alt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表現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描述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的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「</a:t>
            </a:r>
            <a:r>
              <a:rPr lang="zh-TW" altLang="zh-TW" sz="36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絕對性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」觀點</a:t>
            </a:r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來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呈現</a:t>
            </a:r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使學生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不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重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與</a:t>
            </a:r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他人比較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，關注</a:t>
            </a:r>
            <a:r>
              <a:rPr lang="zh-TW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於自己的表現程度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。</a:t>
            </a:r>
            <a:endParaRPr lang="zh-TW" altLang="en-US" sz="24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26" y="2887170"/>
            <a:ext cx="74523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→依據學生所獲得</a:t>
            </a:r>
            <a:r>
              <a:rPr lang="zh-TW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的</a:t>
            </a:r>
            <a:r>
              <a:rPr lang="zh-TW" altLang="zh-TW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等級</a:t>
            </a:r>
            <a:r>
              <a:rPr lang="en-US" altLang="zh-TW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(</a:t>
            </a:r>
            <a:r>
              <a:rPr lang="zh-TW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初級，</a:t>
            </a:r>
            <a:r>
              <a:rPr lang="en-US" altLang="zh-TW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A+)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與其</a:t>
            </a:r>
            <a:r>
              <a:rPr lang="zh-TW" altLang="zh-TW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描述</a:t>
            </a:r>
            <a:r>
              <a:rPr lang="en-US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(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具備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哪些知識、情意、技能、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行為，精熟程度如何</a:t>
            </a:r>
            <a:r>
              <a:rPr lang="en-US" altLang="zh-TW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)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→能真實反應出學生學習表現的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豐富性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以及</a:t>
            </a:r>
            <a:r>
              <a:rPr lang="zh-TW" alt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多樣性</a:t>
            </a:r>
            <a:r>
              <a:rPr lang="zh-TW" altLang="en-US" sz="32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。</a:t>
            </a:r>
            <a:endParaRPr lang="zh-TW" altLang="en-US" sz="24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4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/>
          <p:nvPr/>
        </p:nvSpPr>
        <p:spPr>
          <a:xfrm>
            <a:off x="323528" y="526184"/>
            <a:ext cx="8496944" cy="445294"/>
          </a:xfrm>
          <a:prstGeom prst="rect">
            <a:avLst/>
          </a:prstGeom>
          <a:noFill/>
          <a:ln cap="flat">
            <a:noFill/>
          </a:ln>
        </p:spPr>
        <p:txBody>
          <a:bodyPr lIns="76703" tIns="38351" rIns="76703" bIns="38351" anchor="ctr" anchorCtr="1"/>
          <a:lstStyle/>
          <a:p>
            <a:pPr algn="ctr" defTabSz="914400">
              <a:lnSpc>
                <a:spcPct val="8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 charset="0"/>
              </a:rPr>
              <a:t>評量發展從「</a:t>
            </a:r>
            <a:r>
              <a:rPr lang="zh-TW" altLang="en-US" sz="4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 charset="0"/>
              </a:rPr>
              <a:t>常模</a:t>
            </a:r>
            <a:r>
              <a:rPr lang="zh-TW" altLang="en-US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 charset="0"/>
              </a:rPr>
              <a:t>參照」→「</a:t>
            </a:r>
            <a:r>
              <a:rPr lang="zh-TW" altLang="en-US" sz="4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 charset="0"/>
              </a:rPr>
              <a:t>標準</a:t>
            </a:r>
            <a:r>
              <a:rPr lang="zh-TW" altLang="en-US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Arial" pitchFamily="34" charset="0"/>
              </a:rPr>
              <a:t>參照」</a:t>
            </a:r>
            <a:endParaRPr lang="en-US" sz="3600" b="1" kern="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/>
              <a:ea typeface="微軟正黑體" pitchFamily="34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9582"/>
            <a:ext cx="82089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26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90376" y="731881"/>
            <a:ext cx="8713146" cy="1138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6" tIns="45703" rIns="91406" bIns="45703">
            <a:spAutoFit/>
          </a:bodyPr>
          <a:lstStyle/>
          <a:p>
            <a:pPr defTabSz="913742"/>
            <a:r>
              <a:rPr lang="zh-TW" altLang="zh-TW" sz="36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基準</a:t>
            </a:r>
            <a:r>
              <a:rPr lang="en-US" altLang="zh-TW" sz="36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(</a:t>
            </a:r>
            <a:r>
              <a:rPr lang="zh-TW" altLang="en-US" sz="36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內容標準</a:t>
            </a:r>
            <a:r>
              <a:rPr lang="en-US" altLang="zh-TW" sz="36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)</a:t>
            </a:r>
            <a:r>
              <a:rPr lang="zh-TW" altLang="zh-TW" sz="36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：</a:t>
            </a:r>
            <a:r>
              <a:rPr lang="zh-TW" altLang="zh-TW" sz="3200" b="1" kern="1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是否能</a:t>
            </a:r>
            <a:r>
              <a:rPr lang="zh-TW" altLang="en-US" sz="3200" b="1" kern="1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表明自己的立場，提出</a:t>
            </a:r>
            <a:r>
              <a:rPr lang="zh-TW" altLang="en-US" sz="3200" b="1" kern="1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尊重差異、接納多元性別特質</a:t>
            </a:r>
            <a:r>
              <a:rPr lang="zh-TW" altLang="en-US" sz="3200" b="1" kern="1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的行為。</a:t>
            </a:r>
            <a:endParaRPr lang="zh-TW" altLang="zh-TW" sz="3200" b="1" kern="100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394389"/>
              </p:ext>
            </p:extLst>
          </p:nvPr>
        </p:nvGraphicFramePr>
        <p:xfrm>
          <a:off x="293479" y="2067693"/>
          <a:ext cx="8506940" cy="2672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8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2672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altLang="zh-TW" sz="2000" b="0" kern="100" cap="none" spc="0" dirty="0" smtClean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3200" b="1" kern="1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規準</a:t>
                      </a:r>
                      <a:endParaRPr lang="en-US" altLang="zh-TW" sz="3200" b="1" kern="100" cap="none" spc="0" dirty="0" smtClean="0">
                        <a:ln w="1905"/>
                        <a:solidFill>
                          <a:srgbClr val="FF00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等級</a:t>
                      </a:r>
                      <a:endParaRPr lang="en-US" altLang="zh-TW" sz="2400" b="1" kern="100" cap="none" spc="0" dirty="0" smtClean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與</a:t>
                      </a:r>
                      <a:endParaRPr lang="en-US" altLang="zh-TW" sz="2400" b="1" kern="100" cap="none" spc="0" dirty="0" smtClean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400" b="1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描述</a:t>
                      </a:r>
                      <a:endParaRPr lang="zh-TW" sz="2400" b="1" kern="1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b="1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A/4</a:t>
                      </a:r>
                      <a:endParaRPr lang="zh-TW" sz="2800" b="1" kern="1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b="1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B/3</a:t>
                      </a:r>
                      <a:endParaRPr lang="zh-TW" sz="2800" b="1" kern="1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b="1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C/2</a:t>
                      </a:r>
                      <a:endParaRPr lang="zh-TW" sz="2800" b="1" kern="1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b="1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D/1</a:t>
                      </a:r>
                      <a:endParaRPr lang="zh-TW" sz="2800" b="1" kern="1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459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800" b="0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能</a:t>
                      </a:r>
                      <a:r>
                        <a:rPr lang="zh-TW" altLang="en-US" sz="2800" b="1" kern="1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具體的表明</a:t>
                      </a:r>
                      <a:r>
                        <a:rPr lang="zh-TW" altLang="en-US" sz="2800" b="0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與提出</a:t>
                      </a:r>
                      <a:r>
                        <a:rPr lang="zh-TW" altLang="en-US" sz="2800" b="0" u="sng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尊重與接納的行為</a:t>
                      </a:r>
                      <a:endParaRPr lang="zh-TW" sz="2800" b="0" u="sng" kern="1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800" b="1" kern="1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能表明</a:t>
                      </a:r>
                      <a:r>
                        <a:rPr lang="zh-TW" altLang="en-US" sz="2800" b="0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與提出</a:t>
                      </a:r>
                      <a:r>
                        <a:rPr lang="zh-TW" altLang="en-US" sz="2800" b="0" u="sng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尊重與接納的行為</a:t>
                      </a:r>
                      <a:endParaRPr lang="zh-TW" sz="2800" b="0" u="sng" kern="1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能部分表明</a:t>
                      </a:r>
                      <a:r>
                        <a:rPr lang="zh-TW" altLang="en-US" sz="2800" b="0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與提出</a:t>
                      </a:r>
                      <a:r>
                        <a:rPr lang="zh-TW" altLang="en-US" sz="2800" b="0" u="sng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尊重與接納的行為</a:t>
                      </a:r>
                      <a:endParaRPr lang="zh-TW" sz="2800" b="0" u="sng" kern="1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無法</a:t>
                      </a:r>
                      <a:r>
                        <a:rPr lang="zh-TW" altLang="en-US" sz="2800" b="0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表明與提出</a:t>
                      </a:r>
                      <a:r>
                        <a:rPr lang="zh-TW" altLang="en-US" sz="2800" b="0" u="sng" kern="1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尊重與接納的行為</a:t>
                      </a:r>
                      <a:endParaRPr lang="zh-TW" sz="2800" b="0" kern="1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90386" y="30386"/>
            <a:ext cx="751680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42">
              <a:lnSpc>
                <a:spcPts val="5400"/>
              </a:lnSpc>
            </a:pPr>
            <a:r>
              <a:rPr lang="zh-TW" alt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導向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標準本位 評量示例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(1)</a:t>
            </a:r>
            <a:endParaRPr lang="en-US" altLang="zh-TW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40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5489"/>
            <a:ext cx="8964488" cy="47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372237" y="17624"/>
            <a:ext cx="2236441" cy="584741"/>
          </a:xfrm>
          <a:prstGeom prst="rect">
            <a:avLst/>
          </a:prstGeom>
        </p:spPr>
        <p:txBody>
          <a:bodyPr wrap="none" lIns="91406" tIns="45703" rIns="91406" bIns="45703">
            <a:spAutoFit/>
          </a:bodyPr>
          <a:lstStyle/>
          <a:p>
            <a:pPr defTabSz="913742"/>
            <a:r>
              <a:rPr lang="zh-TW" altLang="zh-TW" sz="3200" b="1" dirty="0">
                <a:solidFill>
                  <a:srgbClr val="000000"/>
                </a:soli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</a:rPr>
              <a:t>性別大補帖</a:t>
            </a:r>
            <a:endParaRPr lang="zh-TW" alt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>
            <a:spLocks noChangeArrowheads="1"/>
          </p:cNvSpPr>
          <p:nvPr/>
        </p:nvSpPr>
        <p:spPr bwMode="auto">
          <a:xfrm>
            <a:off x="2627988" y="628461"/>
            <a:ext cx="4464088" cy="7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1" rIns="91379" bIns="4569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3" name="投影片編號版面配置區 10"/>
          <p:cNvSpPr txBox="1">
            <a:spLocks/>
          </p:cNvSpPr>
          <p:nvPr/>
        </p:nvSpPr>
        <p:spPr>
          <a:xfrm>
            <a:off x="-34903" y="4748352"/>
            <a:ext cx="457200" cy="342900"/>
          </a:xfrm>
          <a:prstGeom prst="rect">
            <a:avLst/>
          </a:prstGeom>
        </p:spPr>
        <p:txBody>
          <a:bodyPr lIns="91426" tIns="45713" rIns="91426" bIns="45713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 flipV="1">
            <a:off x="1247057" y="1534867"/>
            <a:ext cx="7789447" cy="5778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44" tIns="45520" rIns="91044" bIns="45520" rtlCol="0" anchor="ctr"/>
          <a:lstStyle/>
          <a:p>
            <a:pPr algn="ctr" defTabSz="910014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592140" y="2605253"/>
            <a:ext cx="8352928" cy="0"/>
          </a:xfrm>
          <a:prstGeom prst="line">
            <a:avLst/>
          </a:prstGeom>
          <a:noFill/>
          <a:ln w="25400">
            <a:solidFill>
              <a:srgbClr val="CC3300"/>
            </a:solidFill>
            <a:prstDash val="sysDot"/>
            <a:round/>
            <a:tailEnd type="oval" w="med" len="med"/>
          </a:ln>
        </p:spPr>
        <p:txBody>
          <a:bodyPr wrap="none" lIns="91044" tIns="45520" rIns="91044" bIns="45520" anchor="ctr"/>
          <a:lstStyle/>
          <a:p>
            <a:pPr defTabSz="910014">
              <a:defRPr/>
            </a:pPr>
            <a:endParaRPr lang="zh-TW" altLang="en-US" ker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79001" y="1774675"/>
            <a:ext cx="8750794" cy="83059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1044" tIns="45520" rIns="91044" bIns="45520">
            <a:spAutoFit/>
          </a:bodyPr>
          <a:lstStyle/>
          <a:p>
            <a:pPr lvl="0" indent="182002" defTabSz="910710" eaLnBrk="0" hangingPunct="0">
              <a:defRPr/>
            </a:pPr>
            <a:r>
              <a:rPr lang="en-US" altLang="zh-TW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/>
              </a:rPr>
              <a:t>(</a:t>
            </a:r>
            <a:r>
              <a:rPr lang="zh-TW" altLang="en-US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/>
              </a:rPr>
              <a:t>一</a:t>
            </a:r>
            <a:r>
              <a:rPr lang="en-US" altLang="zh-TW" sz="3600" b="1" kern="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2" action="ppaction://hlinksldjump"/>
              </a:rPr>
              <a:t>)</a:t>
            </a:r>
            <a:r>
              <a:rPr lang="zh-TW" altLang="en-US" sz="4800" b="1" kern="0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素養</a:t>
            </a:r>
            <a:r>
              <a:rPr lang="zh-TW" altLang="en-US" sz="48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導向</a:t>
            </a:r>
            <a:r>
              <a:rPr lang="zh-TW" altLang="en-US" sz="48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評量</a:t>
            </a:r>
            <a:r>
              <a:rPr lang="zh-TW" altLang="en-US" sz="4800" b="1" kern="0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理念說明</a:t>
            </a:r>
            <a:endParaRPr lang="zh-TW" altLang="en-US" sz="48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2744" y="2692657"/>
            <a:ext cx="8791913" cy="83059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1044" tIns="45520" rIns="91044" bIns="45520">
            <a:spAutoFit/>
          </a:bodyPr>
          <a:lstStyle/>
          <a:p>
            <a:pPr indent="182002" defTabSz="910710" eaLnBrk="0" hangingPunct="0">
              <a:defRPr/>
            </a:pPr>
            <a:r>
              <a:rPr lang="en-US" altLang="zh-TW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/>
              </a:rPr>
              <a:t>(</a:t>
            </a:r>
            <a:r>
              <a:rPr lang="zh-TW" altLang="en-US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/>
              </a:rPr>
              <a:t>二</a:t>
            </a:r>
            <a:r>
              <a:rPr lang="en-US" altLang="zh-TW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/>
              </a:rPr>
              <a:t>)</a:t>
            </a:r>
            <a:r>
              <a:rPr lang="zh-TW" altLang="en-US" sz="48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素養導向評量</a:t>
            </a:r>
            <a:r>
              <a:rPr lang="zh-TW" altLang="en-US" sz="4800" b="1" kern="0" dirty="0" smtClean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示例分享</a:t>
            </a:r>
            <a:endParaRPr lang="zh-TW" altLang="en-US" sz="3600" b="1" kern="0" dirty="0">
              <a:solidFill>
                <a:srgbClr val="011EA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2733" y="3613372"/>
            <a:ext cx="8647062" cy="83059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91044" tIns="45520" rIns="91044" bIns="45520">
            <a:spAutoFit/>
          </a:bodyPr>
          <a:lstStyle/>
          <a:p>
            <a:pPr indent="182002" defTabSz="910710" eaLnBrk="0" hangingPunct="0">
              <a:defRPr/>
            </a:pPr>
            <a:r>
              <a:rPr lang="en-US" altLang="zh-TW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" action="ppaction://noaction"/>
              </a:rPr>
              <a:t>(</a:t>
            </a:r>
            <a:r>
              <a:rPr lang="zh-TW" altLang="en-US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" action="ppaction://noaction"/>
              </a:rPr>
              <a:t>三</a:t>
            </a:r>
            <a:r>
              <a:rPr lang="en-US" altLang="zh-TW" sz="36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" action="ppaction://noaction"/>
              </a:rPr>
              <a:t>)</a:t>
            </a:r>
            <a:r>
              <a:rPr lang="zh-TW" altLang="en-US" sz="48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素養導向評量</a:t>
            </a:r>
            <a:r>
              <a:rPr lang="zh-TW" altLang="en-US" sz="4800" b="1" kern="0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實作討論</a:t>
            </a:r>
            <a:endParaRPr lang="zh-TW" altLang="en-US" sz="4800" b="1" kern="0" dirty="0">
              <a:solidFill>
                <a:srgbClr val="011EA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29800" y="3491360"/>
            <a:ext cx="8352928" cy="0"/>
          </a:xfrm>
          <a:prstGeom prst="line">
            <a:avLst/>
          </a:prstGeom>
          <a:noFill/>
          <a:ln w="25400">
            <a:solidFill>
              <a:srgbClr val="CC3300"/>
            </a:solidFill>
            <a:prstDash val="sysDot"/>
            <a:round/>
            <a:tailEnd type="oval" w="med" len="med"/>
          </a:ln>
        </p:spPr>
        <p:txBody>
          <a:bodyPr wrap="none" lIns="91044" tIns="45520" rIns="91044" bIns="45520" anchor="ctr"/>
          <a:lstStyle/>
          <a:p>
            <a:pPr defTabSz="910014">
              <a:defRPr/>
            </a:pPr>
            <a:endParaRPr lang="zh-TW" altLang="en-US" ker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683576" y="4392116"/>
            <a:ext cx="8352928" cy="0"/>
          </a:xfrm>
          <a:prstGeom prst="line">
            <a:avLst/>
          </a:prstGeom>
          <a:noFill/>
          <a:ln w="25400">
            <a:solidFill>
              <a:srgbClr val="CC3300"/>
            </a:solidFill>
            <a:prstDash val="sysDot"/>
            <a:round/>
            <a:tailEnd type="oval" w="med" len="med"/>
          </a:ln>
        </p:spPr>
        <p:txBody>
          <a:bodyPr wrap="none" lIns="91044" tIns="45520" rIns="91044" bIns="45520" anchor="ctr"/>
          <a:lstStyle/>
          <a:p>
            <a:pPr defTabSz="910014">
              <a:defRPr/>
            </a:pPr>
            <a:endParaRPr lang="zh-TW" altLang="en-US" ker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57" y="-99776"/>
            <a:ext cx="7296086" cy="19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09980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684084"/>
              </p:ext>
            </p:extLst>
          </p:nvPr>
        </p:nvGraphicFramePr>
        <p:xfrm>
          <a:off x="838947" y="980316"/>
          <a:ext cx="7416800" cy="1528678"/>
        </p:xfrm>
        <a:graphic>
          <a:graphicData uri="http://schemas.openxmlformats.org/drawingml/2006/table">
            <a:tbl>
              <a:tblPr/>
              <a:tblGrid>
                <a:gridCol w="4969048"/>
                <a:gridCol w="2447752"/>
              </a:tblGrid>
              <a:tr h="5833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學習目標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評量工具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9453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探究生活中的性別不平等問題，提出改善策略。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spc="0" normalizeH="0" baseline="0" dirty="0" err="1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PBL</a:t>
                      </a:r>
                      <a:r>
                        <a:rPr kumimoji="0" lang="zh-TW" altLang="en-US" sz="2800" b="1" i="0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學習單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23553" y="195486"/>
            <a:ext cx="751680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42">
              <a:lnSpc>
                <a:spcPts val="5400"/>
              </a:lnSpc>
            </a:pPr>
            <a:r>
              <a:rPr lang="zh-TW" alt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導向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標準本位 評量示例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(2)</a:t>
            </a:r>
            <a:endParaRPr lang="en-US" altLang="zh-TW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9813" y="2647995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42"/>
            <a:r>
              <a:rPr lang="zh-TW" altLang="en-US" dirty="0" smtClean="0">
                <a:solidFill>
                  <a:srgbClr val="000000"/>
                </a:solidFill>
              </a:rPr>
              <a:t>資料參考：蕭惠娟老師</a:t>
            </a:r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t="26530" r="5540"/>
          <a:stretch/>
        </p:blipFill>
        <p:spPr bwMode="auto">
          <a:xfrm>
            <a:off x="539552" y="2688031"/>
            <a:ext cx="4536504" cy="243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http://earth.publicdomainq.net/201705/15o/publicdomainq-0009066vfupb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60" y="3435846"/>
            <a:ext cx="1287275" cy="14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54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76627"/>
              </p:ext>
            </p:extLst>
          </p:nvPr>
        </p:nvGraphicFramePr>
        <p:xfrm>
          <a:off x="251552" y="627534"/>
          <a:ext cx="8585367" cy="39745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02929"/>
                <a:gridCol w="2233967"/>
                <a:gridCol w="2180273"/>
                <a:gridCol w="2068198"/>
              </a:tblGrid>
              <a:tr h="493776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zh-TW" altLang="en-US" sz="3200" b="1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評量基準</a:t>
                      </a:r>
                      <a:endParaRPr kumimoji="0" lang="en-US" altLang="zh-TW" sz="3200" b="1" i="0" u="none" strike="noStrike" cap="none" spc="0" normalizeH="0" baseline="0" dirty="0" smtClean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 horzOverflow="overflow"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u="none" strike="noStrike" cap="none" spc="0" normalizeH="0" baseline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評量規準</a:t>
                      </a:r>
                      <a:r>
                        <a:rPr kumimoji="0" lang="en-US" altLang="zh-TW" sz="3200" b="1" u="none" strike="noStrike" cap="none" spc="0" normalizeH="0" baseline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en-US" sz="3200" b="1" u="none" strike="noStrike" cap="none" spc="0" normalizeH="0" baseline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等級</a:t>
                      </a:r>
                      <a:r>
                        <a:rPr kumimoji="0" lang="en-US" altLang="zh-TW" sz="3200" b="1" u="none" strike="noStrike" cap="none" spc="0" normalizeH="0" baseline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+</a:t>
                      </a:r>
                      <a:r>
                        <a:rPr kumimoji="0" lang="zh-TW" altLang="en-US" sz="3200" b="1" u="none" strike="noStrike" cap="none" spc="0" normalizeH="0" baseline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描述</a:t>
                      </a:r>
                      <a:r>
                        <a:rPr kumimoji="0" lang="en-US" altLang="zh-TW" sz="3200" b="1" u="none" strike="noStrike" cap="none" spc="0" normalizeH="0" baseline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0" lang="zh-TW" altLang="en-US" sz="3200" b="1" i="0" u="none" strike="noStrike" cap="none" spc="0" normalizeH="0" baseline="0" dirty="0" smtClean="0">
                        <a:ln w="1905"/>
                        <a:solidFill>
                          <a:srgbClr val="FF00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horzOverflow="overflow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937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甲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乙</a:t>
                      </a:r>
                      <a:endParaRPr kumimoji="0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丙</a:t>
                      </a:r>
                    </a:p>
                  </a:txBody>
                  <a:tcPr marL="68580" marR="68580" marT="0" marB="0" horzOverflow="overflow">
                    <a:solidFill>
                      <a:srgbClr val="FFFF00"/>
                    </a:solidFill>
                  </a:tcPr>
                </a:tc>
              </a:tr>
              <a:tr h="29870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學生能否能探究生活中的性別不平等問題，並提出改善策略</a:t>
                      </a:r>
                      <a:r>
                        <a:rPr kumimoji="0" lang="en-US" altLang="zh-TW" sz="2400" b="1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kumimoji="0" lang="zh-TW" altLang="en-US" sz="2400" b="1" i="0" u="none" strike="noStrike" cap="none" spc="0" normalizeH="0" baseline="0" dirty="0" smtClean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能呈現案例現況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，進行性別不平等的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問題分析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，並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提出的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可行的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改善策略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能呈現案例現況，</a:t>
                      </a: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進行性別不平等問題分析</a:t>
                      </a: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。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僅能呈現案例現況。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33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59254"/>
              </p:ext>
            </p:extLst>
          </p:nvPr>
        </p:nvGraphicFramePr>
        <p:xfrm>
          <a:off x="838947" y="980316"/>
          <a:ext cx="7416800" cy="1528678"/>
        </p:xfrm>
        <a:graphic>
          <a:graphicData uri="http://schemas.openxmlformats.org/drawingml/2006/table">
            <a:tbl>
              <a:tblPr/>
              <a:tblGrid>
                <a:gridCol w="4969048"/>
                <a:gridCol w="2447752"/>
              </a:tblGrid>
              <a:tr h="5833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學習目標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評量工具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9453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突破性別刻板情感期待與美化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故事九宮格</a:t>
                      </a:r>
                      <a:endParaRPr kumimoji="0" lang="en-US" altLang="zh-TW" sz="2800" b="1" i="0" u="none" strike="noStrike" cap="none" spc="0" normalizeH="0" baseline="0" dirty="0" smtClean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spc="0" normalizeH="0" baseline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學習單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23553" y="195486"/>
            <a:ext cx="751680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42">
              <a:lnSpc>
                <a:spcPts val="5400"/>
              </a:lnSpc>
            </a:pPr>
            <a:r>
              <a:rPr lang="zh-TW" alt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導向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標準本位 評量示例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(3)</a:t>
            </a:r>
            <a:endParaRPr lang="en-US" altLang="zh-TW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4" y="2715766"/>
            <a:ext cx="3045192" cy="228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96629"/>
            <a:ext cx="4975608" cy="22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ttp://b.hiphotos.baidu.com/zhidao/pic/item/f603918fa0ec08fa4889302d58ee3d6d54fbdaa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7" b="100000" l="99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319" y="2427734"/>
            <a:ext cx="1252090" cy="125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0" y="2700155"/>
            <a:ext cx="3511190" cy="226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29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96329"/>
              </p:ext>
            </p:extLst>
          </p:nvPr>
        </p:nvGraphicFramePr>
        <p:xfrm>
          <a:off x="282686" y="1635646"/>
          <a:ext cx="8640958" cy="29935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05513"/>
                <a:gridCol w="1683094"/>
                <a:gridCol w="1683094"/>
                <a:gridCol w="1683094"/>
                <a:gridCol w="1683094"/>
                <a:gridCol w="1103069"/>
              </a:tblGrid>
              <a:tr h="40118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altLang="zh-TW" sz="18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18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100" kern="100" dirty="0" smtClean="0">
                          <a:effectLst/>
                        </a:rPr>
                        <a:t>規準</a:t>
                      </a:r>
                      <a:endParaRPr lang="en-US" altLang="zh-TW" sz="21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</a:rPr>
                        <a:t>等級</a:t>
                      </a:r>
                      <a:endParaRPr lang="en-US" altLang="zh-TW" sz="21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</a:rPr>
                        <a:t>與</a:t>
                      </a:r>
                      <a:endParaRPr lang="en-US" altLang="zh-TW" sz="21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</a:rPr>
                        <a:t>質性描述</a:t>
                      </a:r>
                      <a:endParaRPr lang="zh-TW" sz="21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5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4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</a:t>
                      </a:r>
                      <a:endParaRPr lang="zh-TW" sz="2400" b="1" kern="1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923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能提出</a:t>
                      </a:r>
                      <a:r>
                        <a:rPr lang="en-US" altLang="zh-TW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3</a:t>
                      </a:r>
                      <a:r>
                        <a:rPr lang="zh-TW" altLang="en-US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項以上符合突破男主動、女被動的的情感互動</a:t>
                      </a:r>
                      <a:r>
                        <a:rPr lang="zh-TW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態度。</a:t>
                      </a:r>
                      <a:endParaRPr lang="zh-TW" sz="2400" b="1" kern="100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能提出</a:t>
                      </a:r>
                      <a:r>
                        <a:rPr lang="en-US" altLang="zh-TW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3</a:t>
                      </a:r>
                      <a:r>
                        <a:rPr lang="zh-TW" altLang="en-US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項符合突破男主動、女被動的的情感互動態度。</a:t>
                      </a:r>
                      <a:endParaRPr lang="zh-TW" sz="2400" b="1" kern="100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能提出</a:t>
                      </a:r>
                      <a:r>
                        <a:rPr lang="en-US" altLang="zh-TW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2</a:t>
                      </a:r>
                      <a:r>
                        <a:rPr lang="zh-TW" altLang="en-US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項符合突破男主動、女被動的的情感互動態度。</a:t>
                      </a:r>
                      <a:endParaRPr lang="zh-TW" sz="2400" b="1" kern="100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能提出</a:t>
                      </a:r>
                      <a:r>
                        <a:rPr lang="en-US" altLang="zh-TW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1</a:t>
                      </a:r>
                      <a:r>
                        <a:rPr lang="zh-TW" altLang="en-US" sz="24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項符合突破男主動、女被動的的情感互動態度。</a:t>
                      </a:r>
                      <a:endParaRPr lang="zh-TW" sz="2400" b="1" kern="100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無</a:t>
                      </a:r>
                      <a:r>
                        <a:rPr lang="zh-TW" altLang="en-US" sz="2000" kern="1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法提出突破男主動、女被動的的情感互動態度。</a:t>
                      </a:r>
                      <a:endParaRPr lang="zh-TW" sz="2000" b="1" kern="100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5059" name="矩形 9"/>
          <p:cNvSpPr>
            <a:spLocks noChangeArrowheads="1"/>
          </p:cNvSpPr>
          <p:nvPr/>
        </p:nvSpPr>
        <p:spPr bwMode="auto">
          <a:xfrm>
            <a:off x="0" y="123494"/>
            <a:ext cx="89289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3742"/>
            <a:r>
              <a:rPr lang="zh-TW" altLang="zh-TW" sz="3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基準</a:t>
            </a:r>
            <a:r>
              <a:rPr lang="zh-TW" altLang="zh-TW" sz="36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：</a:t>
            </a:r>
            <a:endParaRPr lang="en-US" altLang="zh-TW" sz="3600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defTabSz="913742"/>
            <a:r>
              <a:rPr lang="zh-TW" altLang="en-US" sz="36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學生</a:t>
            </a:r>
            <a:r>
              <a:rPr lang="zh-TW" altLang="zh-TW" sz="36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能</a:t>
            </a:r>
            <a:r>
              <a:rPr lang="zh-TW" altLang="en-US" sz="36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否展現突破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性別</a:t>
            </a:r>
            <a:r>
              <a:rPr lang="zh-TW" altLang="en-US" sz="36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刻板的</a:t>
            </a:r>
            <a:r>
              <a:rPr lang="zh-TW" altLang="en-US" sz="36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情感</a:t>
            </a:r>
            <a:r>
              <a:rPr lang="zh-TW" altLang="en-US" sz="3600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互動關係。</a:t>
            </a:r>
            <a:endParaRPr lang="zh-TW" altLang="zh-TW" sz="36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98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图片点击可在新窗口打开查看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27304"/>
            <a:ext cx="2243460" cy="243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图片点击可在新窗口打开查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r="16826"/>
          <a:stretch/>
        </p:blipFill>
        <p:spPr bwMode="auto">
          <a:xfrm>
            <a:off x="1572294" y="2527386"/>
            <a:ext cx="1524001" cy="24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160516" y="2152820"/>
            <a:ext cx="2880246" cy="66656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06" tIns="45703" rIns="91406" bIns="4570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577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kern="1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標楷體"/>
                <a:ea typeface="標楷體"/>
              </a:rPr>
              <a:t>菲菲與擊擊</a:t>
            </a:r>
          </a:p>
        </p:txBody>
      </p:sp>
      <p:sp>
        <p:nvSpPr>
          <p:cNvPr id="10" name="矩形 9"/>
          <p:cNvSpPr/>
          <p:nvPr/>
        </p:nvSpPr>
        <p:spPr>
          <a:xfrm>
            <a:off x="132320" y="952597"/>
            <a:ext cx="8797395" cy="1200222"/>
          </a:xfrm>
          <a:prstGeom prst="rect">
            <a:avLst/>
          </a:prstGeom>
        </p:spPr>
        <p:txBody>
          <a:bodyPr wrap="none" lIns="91338" tIns="45667" rIns="91338" bIns="45667">
            <a:spAutoFit/>
          </a:bodyPr>
          <a:lstStyle/>
          <a:p>
            <a:pPr defTabSz="912882"/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愛中成長</a:t>
            </a:r>
            <a:r>
              <a:rPr lang="en-US" altLang="zh-TW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能在情感互動時，展現維護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自尊、同理</a:t>
            </a:r>
            <a:endParaRPr lang="en-US" altLang="zh-TW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2882"/>
            <a:r>
              <a:rPr lang="en-US" altLang="zh-TW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尊重</a:t>
            </a: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的行動意願</a:t>
            </a:r>
            <a:r>
              <a:rPr lang="en-US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價值</a:t>
            </a:r>
            <a:r>
              <a:rPr lang="en-US" altLang="zh-TW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1"/>
          <a:stretch/>
        </p:blipFill>
        <p:spPr bwMode="auto">
          <a:xfrm>
            <a:off x="3176442" y="3496570"/>
            <a:ext cx="5952679" cy="146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21"/>
          <a:stretch/>
        </p:blipFill>
        <p:spPr bwMode="auto">
          <a:xfrm>
            <a:off x="3191320" y="2819383"/>
            <a:ext cx="5952680" cy="7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323553" y="195486"/>
            <a:ext cx="751680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42">
              <a:lnSpc>
                <a:spcPts val="5400"/>
              </a:lnSpc>
            </a:pPr>
            <a:r>
              <a:rPr lang="zh-TW" alt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導向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標準本位 評量示例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(4)</a:t>
            </a:r>
            <a:endParaRPr lang="en-US" altLang="zh-TW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152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07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0916" y="807250"/>
            <a:ext cx="59046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TW" altLang="en-US" sz="36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評量基準：</a:t>
            </a:r>
            <a:r>
              <a:rPr lang="zh-TW" altLang="en-US" sz="2400" b="1" kern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學生面對情感交往可能面臨到的差異與衝突情境時，</a:t>
            </a:r>
            <a:r>
              <a:rPr lang="zh-TW" altLang="en-US" sz="28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能否展現人際互動的初步協商技能</a:t>
            </a:r>
            <a:r>
              <a:rPr lang="zh-TW" altLang="en-US" sz="2400" b="1" kern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，以促進性別間雙方同理、尊重的情感發展</a:t>
            </a:r>
            <a:endParaRPr lang="zh-TW" altLang="en-US" sz="2000" kern="0" dirty="0" smtClean="0">
              <a:solidFill>
                <a:sysClr val="windowText" lastClr="000000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26603" y="2684687"/>
            <a:ext cx="8359565" cy="2303165"/>
            <a:chOff x="326466" y="1845593"/>
            <a:chExt cx="8359565" cy="291040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1" b="69905"/>
            <a:stretch/>
          </p:blipFill>
          <p:spPr bwMode="auto">
            <a:xfrm>
              <a:off x="326466" y="1845593"/>
              <a:ext cx="8359565" cy="845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"/>
            <a:stretch/>
          </p:blipFill>
          <p:spPr bwMode="auto">
            <a:xfrm>
              <a:off x="326466" y="2667769"/>
              <a:ext cx="8359565" cy="2088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4" descr="搬过来搬过去001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/>
          <a:srcRect l="17687" t="8903" b="25751"/>
          <a:stretch/>
        </p:blipFill>
        <p:spPr bwMode="auto">
          <a:xfrm>
            <a:off x="6660232" y="613675"/>
            <a:ext cx="1759724" cy="189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041876" y="1755162"/>
            <a:ext cx="50405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42"/>
            <a:r>
              <a:rPr lang="zh-TW" altLang="en-US" sz="2800" dirty="0" smtClean="0">
                <a:solidFill>
                  <a:srgbClr val="FF0000"/>
                </a:solidFill>
                <a:latin typeface="文鼎簽字筆體E" pitchFamily="82" charset="-120"/>
                <a:ea typeface="文鼎簽字筆體E" pitchFamily="82" charset="-120"/>
              </a:rPr>
              <a:t>鱷魚</a:t>
            </a:r>
            <a:r>
              <a:rPr lang="zh-TW" altLang="en-US" sz="2400" dirty="0">
                <a:solidFill>
                  <a:srgbClr val="000000"/>
                </a:solidFill>
                <a:latin typeface="文鼎簽字筆體E" pitchFamily="82" charset="-120"/>
                <a:ea typeface="文鼎簽字筆體E" pitchFamily="82" charset="-120"/>
              </a:rPr>
              <a:t>和</a:t>
            </a:r>
            <a:r>
              <a:rPr lang="zh-TW" altLang="en-US" sz="2800" dirty="0" smtClean="0">
                <a:solidFill>
                  <a:srgbClr val="FF0000"/>
                </a:solidFill>
                <a:latin typeface="文鼎簽字筆體E" pitchFamily="82" charset="-120"/>
                <a:ea typeface="文鼎簽字筆體E" pitchFamily="82" charset="-120"/>
              </a:rPr>
              <a:t>長頸鹿</a:t>
            </a:r>
            <a:endParaRPr lang="en-US" altLang="zh-TW" sz="2800" dirty="0" smtClean="0">
              <a:solidFill>
                <a:srgbClr val="FF0000"/>
              </a:solidFill>
              <a:latin typeface="文鼎簽字筆體E" pitchFamily="82" charset="-120"/>
              <a:ea typeface="文鼎簽字筆體E" pitchFamily="82" charset="-120"/>
            </a:endParaRPr>
          </a:p>
          <a:p>
            <a:pPr defTabSz="913742"/>
            <a:r>
              <a:rPr lang="zh-TW" altLang="en-US" sz="2400" dirty="0">
                <a:solidFill>
                  <a:srgbClr val="000000"/>
                </a:solidFill>
                <a:latin typeface="文鼎簽字筆體E" pitchFamily="82" charset="-120"/>
                <a:ea typeface="文鼎簽字筆體E" pitchFamily="82" charset="-120"/>
              </a:rPr>
              <a:t> </a:t>
            </a:r>
            <a:r>
              <a:rPr lang="zh-TW" altLang="en-US" sz="2400" dirty="0" smtClean="0">
                <a:solidFill>
                  <a:srgbClr val="000000"/>
                </a:solidFill>
                <a:latin typeface="文鼎簽字筆體E" pitchFamily="82" charset="-120"/>
                <a:ea typeface="文鼎簽字筆體E" pitchFamily="82" charset="-120"/>
              </a:rPr>
              <a:t> 之間的愛情故事</a:t>
            </a:r>
            <a:r>
              <a:rPr lang="en-US" altLang="zh-TW" sz="2400" dirty="0" smtClean="0">
                <a:solidFill>
                  <a:srgbClr val="000000"/>
                </a:solidFill>
                <a:latin typeface="文鼎簽字筆體E" pitchFamily="82" charset="-120"/>
                <a:ea typeface="文鼎簽字筆體E" pitchFamily="82" charset="-120"/>
              </a:rPr>
              <a:t>…</a:t>
            </a:r>
            <a:endParaRPr lang="zh-TW" altLang="en-US" sz="2400" dirty="0">
              <a:solidFill>
                <a:srgbClr val="000000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6603" y="-33114"/>
            <a:ext cx="751680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42">
              <a:lnSpc>
                <a:spcPts val="5400"/>
              </a:lnSpc>
            </a:pPr>
            <a:r>
              <a:rPr lang="zh-TW" alt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導向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  <a:r>
              <a:rPr lang="zh-TW" alt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標準本位 評量示例</a:t>
            </a:r>
            <a:r>
              <a:rPr lang="en-US" altLang="zh-TW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(5)</a:t>
            </a:r>
            <a:endParaRPr lang="en-US" altLang="zh-TW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79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56984" cy="50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389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投影片編號版面配置區 34"/>
          <p:cNvSpPr txBox="1">
            <a:spLocks noChangeArrowheads="1"/>
          </p:cNvSpPr>
          <p:nvPr/>
        </p:nvSpPr>
        <p:spPr bwMode="auto">
          <a:xfrm>
            <a:off x="6975475" y="4889898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rgbClr val="000000"/>
                </a:solidFill>
                <a:latin typeface="Constantia" pitchFamily="18" charset="0"/>
                <a:ea typeface="標楷體" pitchFamily="65" charset="-120"/>
              </a:defRPr>
            </a:lvl1pPr>
            <a:lvl2pPr>
              <a:defRPr sz="2400">
                <a:solidFill>
                  <a:srgbClr val="000000"/>
                </a:solidFill>
                <a:latin typeface="Constantia" pitchFamily="18" charset="0"/>
                <a:ea typeface="標楷體" pitchFamily="65" charset="-120"/>
              </a:defRPr>
            </a:lvl2pPr>
            <a:lvl3pPr>
              <a:defRPr sz="2000">
                <a:solidFill>
                  <a:srgbClr val="000000"/>
                </a:solidFill>
                <a:latin typeface="Constantia" pitchFamily="18" charset="0"/>
                <a:ea typeface="標楷體" pitchFamily="65" charset="-120"/>
              </a:defRPr>
            </a:lvl3pPr>
            <a:lvl4pPr>
              <a:defRPr>
                <a:solidFill>
                  <a:srgbClr val="000000"/>
                </a:solidFill>
                <a:latin typeface="Constantia" pitchFamily="18" charset="0"/>
                <a:ea typeface="標楷體" pitchFamily="65" charset="-120"/>
              </a:defRPr>
            </a:lvl4pPr>
            <a:lvl5pPr>
              <a:defRPr>
                <a:solidFill>
                  <a:srgbClr val="000000"/>
                </a:solidFill>
                <a:latin typeface="Constantia" pitchFamily="18" charset="0"/>
                <a:ea typeface="標楷體" pitchFamily="65" charset="-12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00"/>
                </a:solidFill>
                <a:latin typeface="Constantia" pitchFamily="18" charset="0"/>
                <a:ea typeface="標楷體" pitchFamily="65" charset="-12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00"/>
                </a:solidFill>
                <a:latin typeface="Constantia" pitchFamily="18" charset="0"/>
                <a:ea typeface="標楷體" pitchFamily="65" charset="-12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00"/>
                </a:solidFill>
                <a:latin typeface="Constantia" pitchFamily="18" charset="0"/>
                <a:ea typeface="標楷體" pitchFamily="65" charset="-12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Char char="»"/>
              <a:defRPr>
                <a:solidFill>
                  <a:srgbClr val="000000"/>
                </a:solidFill>
                <a:latin typeface="Constantia" pitchFamily="18" charset="0"/>
                <a:ea typeface="標楷體" pitchFamily="65" charset="-12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EBB9078D-03E8-47B6-B2C7-731CE106E388}" type="slidenum">
              <a:rPr lang="en-US" altLang="zh-TW" sz="1400" b="1" i="1">
                <a:solidFill>
                  <a:srgbClr val="FFFFFF"/>
                </a:solidFill>
                <a:cs typeface="Arial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zh-TW" sz="1400" b="1" i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0793" y="132993"/>
            <a:ext cx="8299766" cy="504056"/>
          </a:xfrm>
          <a:prstGeom prst="rect">
            <a:avLst/>
          </a:prstGeom>
          <a:solidFill>
            <a:srgbClr val="00206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lvl="1" defTabSz="914400">
              <a:defRPr/>
            </a:pPr>
            <a:r>
              <a:rPr lang="zh-TW" altLang="zh-TW" sz="3200" b="1" kern="0" dirty="0" smtClean="0">
                <a:solidFill>
                  <a:srgbClr val="EEEC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</a:t>
            </a:r>
            <a:r>
              <a:rPr lang="zh-TW" altLang="en-US" sz="3200" b="1" kern="0" dirty="0">
                <a:solidFill>
                  <a:srgbClr val="EEEC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說明→如何呼應</a:t>
            </a:r>
            <a:r>
              <a:rPr lang="zh-TW" altLang="en-US" sz="3200" b="1" kern="0" dirty="0" smtClean="0">
                <a:solidFill>
                  <a:srgbClr val="EEEC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素養導向、學習</a:t>
            </a:r>
            <a:r>
              <a:rPr lang="zh-TW" altLang="en-US" sz="3200" b="1" kern="0" dirty="0">
                <a:solidFill>
                  <a:srgbClr val="EEEC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TW" altLang="zh-TW" sz="3200" b="1" kern="0" dirty="0" smtClean="0">
              <a:solidFill>
                <a:srgbClr val="EEECE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5" y="915566"/>
            <a:ext cx="8579349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GSJH\AppData\Local\Microsoft\Windows\Temporary Internet Files\Content.IE5\W0BHSMV8\MC900441469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47" y="2859798"/>
            <a:ext cx="2686628" cy="28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34903" y="4748352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0" y="-8921"/>
            <a:ext cx="9144000" cy="584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6" tIns="45713" rIns="91426" bIns="45713">
            <a:spAutoFit/>
          </a:bodyPr>
          <a:lstStyle/>
          <a:p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素養導向評量設計</a:t>
            </a:r>
            <a:r>
              <a:rPr lang="zh-TW" alt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：生活情境→學習目標→評量提問</a:t>
            </a:r>
          </a:p>
        </p:txBody>
      </p:sp>
      <p:sp>
        <p:nvSpPr>
          <p:cNvPr id="14" name="矩形 13"/>
          <p:cNvSpPr/>
          <p:nvPr/>
        </p:nvSpPr>
        <p:spPr>
          <a:xfrm>
            <a:off x="179512" y="771550"/>
            <a:ext cx="6408712" cy="707852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defTabSz="914018"/>
            <a:r>
              <a:rPr lang="zh-TW" altLang="en-US" sz="40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愛現無罪</a:t>
            </a:r>
            <a:r>
              <a:rPr lang="zh-TW" altLang="en-US" sz="40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？</a:t>
            </a:r>
            <a:r>
              <a:rPr lang="zh-TW" altLang="en-US" sz="32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自拍私密照</a:t>
            </a:r>
            <a:endParaRPr lang="en-US" altLang="zh-TW" sz="32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圖片 36" descr="65拷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83" y="1502463"/>
            <a:ext cx="3208785" cy="158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37" descr="66拷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911" y="1479402"/>
            <a:ext cx="2720917" cy="160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" y="1502421"/>
            <a:ext cx="2940641" cy="158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/>
          <p:cNvSpPr/>
          <p:nvPr/>
        </p:nvSpPr>
        <p:spPr>
          <a:xfrm>
            <a:off x="179512" y="3096876"/>
            <a:ext cx="8745429" cy="1938958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>
            <a:defPPr>
              <a:defRPr lang="zh-TW"/>
            </a:defPPr>
            <a:lvl1pPr marL="0" algn="l" defTabSz="9141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62" algn="l" defTabSz="9141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24" algn="l" defTabSz="9141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86" algn="l" defTabSz="9141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51" algn="l" defTabSz="9141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14" algn="l" defTabSz="9141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algn="l" defTabSz="9141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39" algn="l" defTabSz="9141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2" algn="l" defTabSz="9141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>
                <a:solidFill>
                  <a:prstClr val="black"/>
                </a:solidFill>
              </a:rPr>
              <a:t>小卉與男朋友小</a:t>
            </a:r>
            <a:r>
              <a:rPr lang="zh-TW" altLang="en-US" sz="2400" dirty="0" smtClean="0">
                <a:solidFill>
                  <a:prstClr val="black"/>
                </a:solidFill>
              </a:rPr>
              <a:t>健剛</a:t>
            </a:r>
            <a:r>
              <a:rPr lang="zh-TW" altLang="en-US" sz="2400" dirty="0">
                <a:solidFill>
                  <a:prstClr val="black"/>
                </a:solidFill>
              </a:rPr>
              <a:t>交往滿五個月，兩人</a:t>
            </a:r>
            <a:r>
              <a:rPr lang="zh-TW" altLang="en-US" sz="2400" dirty="0" smtClean="0">
                <a:solidFill>
                  <a:prstClr val="black"/>
                </a:solidFill>
              </a:rPr>
              <a:t>正處於</a:t>
            </a:r>
            <a:r>
              <a:rPr lang="zh-TW" altLang="en-US" sz="2400" dirty="0">
                <a:solidFill>
                  <a:prstClr val="black"/>
                </a:solidFill>
              </a:rPr>
              <a:t>甜蜜的熱戀期。某</a:t>
            </a:r>
            <a:r>
              <a:rPr lang="zh-TW" altLang="en-US" sz="2400" dirty="0" smtClean="0">
                <a:solidFill>
                  <a:prstClr val="black"/>
                </a:solidFill>
              </a:rPr>
              <a:t>天約會，浪漫</a:t>
            </a:r>
            <a:r>
              <a:rPr lang="zh-TW" altLang="en-US" sz="2400" dirty="0">
                <a:solidFill>
                  <a:prstClr val="black"/>
                </a:solidFill>
              </a:rPr>
              <a:t>的</a:t>
            </a:r>
            <a:r>
              <a:rPr lang="zh-TW" altLang="en-US" sz="2400" dirty="0" smtClean="0">
                <a:solidFill>
                  <a:prstClr val="black"/>
                </a:solidFill>
              </a:rPr>
              <a:t>氣氛小</a:t>
            </a:r>
            <a:r>
              <a:rPr lang="zh-TW" altLang="en-US" sz="2400" dirty="0">
                <a:solidFill>
                  <a:prstClr val="black"/>
                </a:solidFill>
              </a:rPr>
              <a:t>健突然</a:t>
            </a:r>
            <a:r>
              <a:rPr lang="zh-TW" altLang="en-US" sz="2400" dirty="0" smtClean="0">
                <a:solidFill>
                  <a:prstClr val="black"/>
                </a:solidFill>
              </a:rPr>
              <a:t>提議要</a:t>
            </a:r>
            <a:r>
              <a:rPr lang="zh-TW" altLang="en-US" sz="2400" dirty="0">
                <a:solidFill>
                  <a:prstClr val="black"/>
                </a:solidFill>
              </a:rPr>
              <a:t>與小卉拍下親密</a:t>
            </a:r>
            <a:r>
              <a:rPr lang="zh-TW" altLang="en-US" sz="2400" dirty="0" smtClean="0">
                <a:solidFill>
                  <a:prstClr val="black"/>
                </a:solidFill>
              </a:rPr>
              <a:t>照片</a:t>
            </a:r>
            <a:r>
              <a:rPr lang="zh-TW" altLang="en-US" sz="2400" dirty="0">
                <a:solidFill>
                  <a:prstClr val="black"/>
                </a:solidFill>
              </a:rPr>
              <a:t>，作為兩人感情的</a:t>
            </a:r>
            <a:r>
              <a:rPr lang="zh-TW" altLang="en-US" sz="2400" dirty="0" smtClean="0">
                <a:solidFill>
                  <a:prstClr val="black"/>
                </a:solidFill>
              </a:rPr>
              <a:t>見證。小</a:t>
            </a:r>
            <a:r>
              <a:rPr lang="zh-TW" altLang="en-US" sz="2400" dirty="0">
                <a:solidFill>
                  <a:prstClr val="black"/>
                </a:solidFill>
              </a:rPr>
              <a:t>卉想到小健</a:t>
            </a:r>
            <a:r>
              <a:rPr lang="zh-TW" altLang="en-US" sz="2400" dirty="0" smtClean="0">
                <a:solidFill>
                  <a:prstClr val="black"/>
                </a:solidFill>
              </a:rPr>
              <a:t>對兩</a:t>
            </a:r>
            <a:r>
              <a:rPr lang="zh-TW" altLang="en-US" sz="2400" dirty="0">
                <a:solidFill>
                  <a:prstClr val="black"/>
                </a:solidFill>
              </a:rPr>
              <a:t>人的關係如此重視，</a:t>
            </a:r>
            <a:r>
              <a:rPr lang="zh-TW" altLang="en-US" sz="2400" dirty="0" smtClean="0">
                <a:solidFill>
                  <a:prstClr val="black"/>
                </a:solidFill>
              </a:rPr>
              <a:t>內心</a:t>
            </a:r>
            <a:r>
              <a:rPr lang="zh-TW" altLang="en-US" sz="2400" dirty="0">
                <a:solidFill>
                  <a:prstClr val="black"/>
                </a:solidFill>
              </a:rPr>
              <a:t>充滿感動與期待，</a:t>
            </a:r>
            <a:r>
              <a:rPr lang="zh-TW" altLang="en-US" sz="2400" dirty="0" smtClean="0">
                <a:solidFill>
                  <a:prstClr val="black"/>
                </a:solidFill>
              </a:rPr>
              <a:t>於是就</a:t>
            </a:r>
            <a:r>
              <a:rPr lang="zh-TW" altLang="en-US" sz="2400" dirty="0">
                <a:solidFill>
                  <a:prstClr val="black"/>
                </a:solidFill>
              </a:rPr>
              <a:t>這樣拍下許多與小</a:t>
            </a:r>
            <a:r>
              <a:rPr lang="zh-TW" altLang="en-US" sz="2400" dirty="0" smtClean="0">
                <a:solidFill>
                  <a:prstClr val="black"/>
                </a:solidFill>
              </a:rPr>
              <a:t>健的</a:t>
            </a:r>
            <a:r>
              <a:rPr lang="zh-TW" altLang="en-US" sz="2400" dirty="0">
                <a:solidFill>
                  <a:prstClr val="black"/>
                </a:solidFill>
              </a:rPr>
              <a:t>親密照片，兩人從</a:t>
            </a:r>
            <a:r>
              <a:rPr lang="zh-TW" altLang="en-US" sz="2400" dirty="0" smtClean="0">
                <a:solidFill>
                  <a:prstClr val="black"/>
                </a:solidFill>
              </a:rPr>
              <a:t>擁抱</a:t>
            </a:r>
            <a:r>
              <a:rPr lang="zh-TW" altLang="en-US" sz="2400" dirty="0">
                <a:solidFill>
                  <a:prstClr val="black"/>
                </a:solidFill>
              </a:rPr>
              <a:t>、親吻，到後來越拍</a:t>
            </a:r>
            <a:r>
              <a:rPr lang="zh-TW" altLang="en-US" sz="2400" dirty="0" smtClean="0">
                <a:solidFill>
                  <a:prstClr val="black"/>
                </a:solidFill>
              </a:rPr>
              <a:t>越</a:t>
            </a:r>
            <a:r>
              <a:rPr lang="zh-TW" altLang="en-US" sz="2400" dirty="0" smtClean="0">
                <a:solidFill>
                  <a:prstClr val="black"/>
                </a:solidFill>
              </a:rPr>
              <a:t>多動作也</a:t>
            </a:r>
            <a:r>
              <a:rPr lang="zh-TW" altLang="en-US" sz="2400" dirty="0">
                <a:solidFill>
                  <a:prstClr val="black"/>
                </a:solidFill>
              </a:rPr>
              <a:t>越來越</a:t>
            </a:r>
            <a:r>
              <a:rPr lang="zh-TW" altLang="en-US" sz="2400" dirty="0" smtClean="0">
                <a:solidFill>
                  <a:prstClr val="black"/>
                </a:solidFill>
              </a:rPr>
              <a:t>大膽</a:t>
            </a:r>
            <a:r>
              <a:rPr lang="en-US" altLang="zh-TW" sz="2400" dirty="0" smtClean="0">
                <a:solidFill>
                  <a:prstClr val="black"/>
                </a:solidFill>
              </a:rPr>
              <a:t>……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4" name="直線圖說文字 1 3"/>
          <p:cNvSpPr/>
          <p:nvPr/>
        </p:nvSpPr>
        <p:spPr>
          <a:xfrm>
            <a:off x="59481" y="682700"/>
            <a:ext cx="5252149" cy="1107703"/>
          </a:xfrm>
          <a:prstGeom prst="borderCallout1">
            <a:avLst>
              <a:gd name="adj1" fmla="val -101"/>
              <a:gd name="adj2" fmla="val 88865"/>
              <a:gd name="adj3" fmla="val -36355"/>
              <a:gd name="adj4" fmla="val 10140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5342655" y="29518"/>
            <a:ext cx="1732511" cy="546322"/>
          </a:xfrm>
          <a:prstGeom prst="rect">
            <a:avLst/>
          </a:prstGeom>
          <a:noFill/>
          <a:ln w="76200">
            <a:solidFill>
              <a:srgbClr val="C050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3" rIns="91426" bIns="45713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en-US" altLang="zh-TW" sz="1400">
              <a:solidFill>
                <a:srgbClr val="000000"/>
              </a:solidFill>
              <a:latin typeface="Constantia" panose="02030602050306030303" pitchFamily="18" charset="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860500"/>
            <a:ext cx="51321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思考情感互動時親密隱私暴露的</a:t>
            </a:r>
            <a:r>
              <a:rPr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抉擇，以維護身體</a:t>
            </a:r>
            <a:r>
              <a:rPr lang="zh-TW" altLang="en-US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自</a:t>
            </a:r>
            <a:r>
              <a:rPr lang="zh-TW" altLang="en-US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主權</a:t>
            </a:r>
            <a:endParaRPr lang="zh-TW" altLang="en-US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32656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1"/>
          <a:stretch/>
        </p:blipFill>
        <p:spPr bwMode="auto">
          <a:xfrm>
            <a:off x="90056" y="23879"/>
            <a:ext cx="8082344" cy="526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6516217" y="2283719"/>
            <a:ext cx="2474200" cy="769427"/>
          </a:xfrm>
          <a:prstGeom prst="rect">
            <a:avLst/>
          </a:prstGeom>
          <a:solidFill>
            <a:srgbClr val="FFFF00"/>
          </a:solidFill>
        </p:spPr>
        <p:txBody>
          <a:bodyPr wrap="square" lIns="91426" tIns="45713" rIns="91426" bIns="45713">
            <a:spAutoFit/>
          </a:bodyPr>
          <a:lstStyle/>
          <a:p>
            <a:pPr lvl="0"/>
            <a:r>
              <a:rPr lang="zh-TW" altLang="en-US" sz="4400" b="1" dirty="0">
                <a:ln w="1905"/>
                <a:solidFill>
                  <a:srgbClr val="011EA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評量提問</a:t>
            </a:r>
          </a:p>
        </p:txBody>
      </p:sp>
    </p:spTree>
    <p:extLst>
      <p:ext uri="{BB962C8B-B14F-4D97-AF65-F5344CB8AC3E}">
        <p14:creationId xmlns:p14="http://schemas.microsoft.com/office/powerpoint/2010/main" val="721769982"/>
      </p:ext>
    </p:extLst>
  </p:cSld>
  <p:clrMapOvr>
    <a:masterClrMapping/>
  </p:clrMapOvr>
  <p:transition advClick="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02147" y="200476"/>
            <a:ext cx="7198401" cy="97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9" tIns="45691" rIns="91379" bIns="45691">
            <a:spAutoFit/>
          </a:bodyPr>
          <a:lstStyle/>
          <a:p>
            <a:pPr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fontAlgn="base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34903" y="4748352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r="17261"/>
          <a:stretch/>
        </p:blipFill>
        <p:spPr>
          <a:xfrm rot="16200000">
            <a:off x="104057" y="-95998"/>
            <a:ext cx="5155980" cy="5364088"/>
          </a:xfrm>
          <a:prstGeom prst="rect">
            <a:avLst/>
          </a:prstGeom>
        </p:spPr>
      </p:pic>
      <p:sp>
        <p:nvSpPr>
          <p:cNvPr id="7" name="直線圖說文字 1 6"/>
          <p:cNvSpPr/>
          <p:nvPr/>
        </p:nvSpPr>
        <p:spPr>
          <a:xfrm>
            <a:off x="5508124" y="949261"/>
            <a:ext cx="3600399" cy="459749"/>
          </a:xfrm>
          <a:prstGeom prst="borderCallout1">
            <a:avLst>
              <a:gd name="adj1" fmla="val 47163"/>
              <a:gd name="adj2" fmla="val -774"/>
              <a:gd name="adj3" fmla="val 197739"/>
              <a:gd name="adj4" fmla="val -42566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algn="ctr">
              <a:defRPr/>
            </a:pPr>
            <a:r>
              <a:rPr lang="zh-TW" altLang="en-US" sz="20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各科目的學習知識與技能內容</a:t>
            </a:r>
          </a:p>
        </p:txBody>
      </p:sp>
      <p:sp>
        <p:nvSpPr>
          <p:cNvPr id="8" name="矩形 7"/>
          <p:cNvSpPr/>
          <p:nvPr/>
        </p:nvSpPr>
        <p:spPr>
          <a:xfrm>
            <a:off x="1763688" y="1897372"/>
            <a:ext cx="2376264" cy="4043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91426" tIns="45713" rIns="91426" bIns="45713" rtlCol="0"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Calibri"/>
              <a:ea typeface="新細明體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536" y="2463738"/>
            <a:ext cx="3888432" cy="9721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91426" tIns="45713" rIns="91426" bIns="45713" rtlCol="0"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Calibri"/>
              <a:ea typeface="新細明體"/>
            </a:endParaRPr>
          </a:p>
        </p:txBody>
      </p:sp>
      <p:sp>
        <p:nvSpPr>
          <p:cNvPr id="10" name="直線圖說文字 1 9"/>
          <p:cNvSpPr/>
          <p:nvPr/>
        </p:nvSpPr>
        <p:spPr>
          <a:xfrm>
            <a:off x="5483917" y="1830662"/>
            <a:ext cx="3611810" cy="1444311"/>
          </a:xfrm>
          <a:prstGeom prst="borderCallout1">
            <a:avLst>
              <a:gd name="adj1" fmla="val 28219"/>
              <a:gd name="adj2" fmla="val -609"/>
              <a:gd name="adj3" fmla="val 56567"/>
              <a:gd name="adj4" fmla="val -34733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>
              <a:defRPr/>
            </a:pPr>
            <a:r>
              <a:rPr lang="zh-TW" altLang="en-US" sz="20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</a:t>
            </a:r>
            <a:r>
              <a:rPr lang="zh-TW" altLang="en-US" sz="20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由個體習得的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各種經驗、意識、概念等</a:t>
            </a:r>
            <a:r>
              <a:rPr lang="zh-TW" altLang="en-US" sz="20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構成一個與外在現實世界相對應的抽象認知</a:t>
            </a:r>
            <a:endParaRPr lang="zh-TW" altLang="en-US" sz="2800" b="1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7584" y="3759882"/>
            <a:ext cx="3888432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91426" tIns="45713" rIns="91426" bIns="45713" rtlCol="0"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Calibri"/>
              <a:ea typeface="新細明體"/>
            </a:endParaRPr>
          </a:p>
        </p:txBody>
      </p:sp>
      <p:sp>
        <p:nvSpPr>
          <p:cNvPr id="12" name="直線圖說文字 1 11"/>
          <p:cNvSpPr/>
          <p:nvPr/>
        </p:nvSpPr>
        <p:spPr>
          <a:xfrm>
            <a:off x="5546214" y="3524293"/>
            <a:ext cx="3528391" cy="1464930"/>
          </a:xfrm>
          <a:prstGeom prst="borderCallout1">
            <a:avLst>
              <a:gd name="adj1" fmla="val 31788"/>
              <a:gd name="adj2" fmla="val -609"/>
              <a:gd name="adj3" fmla="val 39513"/>
              <a:gd name="adj4" fmla="val -2547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>
              <a:defRPr/>
            </a:pPr>
            <a:r>
              <a:rPr lang="zh-TW" altLang="en-US" sz="20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</a:t>
            </a:r>
            <a:r>
              <a:rPr lang="zh-TW" altLang="en-US" sz="2000" b="1" kern="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覺察省思</a:t>
            </a:r>
            <a:r>
              <a:rPr lang="zh-TW" altLang="en-US" sz="20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自身因基模所產生的</a:t>
            </a:r>
            <a:r>
              <a:rPr lang="zh-TW" altLang="en-US" sz="28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行為或思想</a:t>
            </a:r>
            <a:r>
              <a:rPr lang="zh-TW" altLang="en-US" sz="20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，進而修正或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重新建構</a:t>
            </a:r>
            <a:r>
              <a:rPr lang="zh-TW" altLang="en-US" sz="20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，形成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/>
              </a:rPr>
              <a:t>深度的自我學習</a:t>
            </a:r>
            <a:endParaRPr lang="en-US" altLang="zh-TW" sz="2400" b="1" kern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91526" y="164060"/>
            <a:ext cx="2638836" cy="707872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r>
              <a:rPr lang="zh-TW" altLang="en-US" sz="32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評什麼</a:t>
            </a:r>
            <a:r>
              <a:rPr lang="zh-TW" altLang="en-US" sz="4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素養</a:t>
            </a:r>
            <a:r>
              <a:rPr lang="en-US" altLang="zh-TW" sz="32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sp>
        <p:nvSpPr>
          <p:cNvPr id="14" name="上-下雙向箭號 13"/>
          <p:cNvSpPr/>
          <p:nvPr/>
        </p:nvSpPr>
        <p:spPr>
          <a:xfrm>
            <a:off x="3617989" y="3212040"/>
            <a:ext cx="486310" cy="756083"/>
          </a:xfrm>
          <a:prstGeom prst="upDown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91426" tIns="45713" rIns="91426" bIns="45713" rtlCol="0" anchor="ctr"/>
          <a:lstStyle/>
          <a:p>
            <a:pPr algn="ctr">
              <a:defRPr/>
            </a:pPr>
            <a:endParaRPr lang="zh-TW" altLang="en-US" kern="0">
              <a:solidFill>
                <a:prstClr val="white"/>
              </a:solidFill>
              <a:latin typeface="Calibri"/>
              <a:ea typeface="新細明體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07505" y="31167"/>
            <a:ext cx="4032448" cy="338540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zh-TW" altLang="en-US" sz="1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資料來源：品學堂閱讀理解雜誌</a:t>
            </a:r>
            <a:r>
              <a:rPr lang="en-US" altLang="zh-TW" sz="1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14</a:t>
            </a:r>
            <a:r>
              <a:rPr lang="zh-TW" altLang="en-US" sz="1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期</a:t>
            </a:r>
          </a:p>
        </p:txBody>
      </p:sp>
    </p:spTree>
    <p:extLst>
      <p:ext uri="{BB962C8B-B14F-4D97-AF65-F5344CB8AC3E}">
        <p14:creationId xmlns:p14="http://schemas.microsoft.com/office/powerpoint/2010/main" val="251457792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-34903" y="4748352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" y="411510"/>
            <a:ext cx="8856983" cy="356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圖片 1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76012"/>
            <a:ext cx="5040560" cy="17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0726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14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323563" y="267495"/>
            <a:ext cx="4647303" cy="10156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lIns="91379" tIns="45691" rIns="91379" bIns="4569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6000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簽字筆體E" pitchFamily="82" charset="-120"/>
                <a:ea typeface="文鼎簽字筆體E" pitchFamily="82" charset="-120"/>
                <a:cs typeface="Arial"/>
                <a:sym typeface="Arial"/>
              </a:rPr>
              <a:t>素養導向</a:t>
            </a:r>
            <a:r>
              <a:rPr lang="zh-TW" altLang="en-US" sz="5400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簽字筆體E" pitchFamily="82" charset="-120"/>
                <a:ea typeface="文鼎簽字筆體E" pitchFamily="82" charset="-120"/>
                <a:cs typeface="Arial"/>
                <a:sym typeface="Arial"/>
              </a:rPr>
              <a:t>評量</a:t>
            </a:r>
            <a:endParaRPr lang="zh-TW" altLang="en-US" sz="6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4" descr="http://ilovelearningchinese.com/wp-content/uploads/2014/07/jiay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9" y="1419995"/>
            <a:ext cx="2843329" cy="28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矩形 3">
            <a:extLst>
              <a:ext uri="{FF2B5EF4-FFF2-40B4-BE49-F238E27FC236}">
                <a16:creationId xmlns="" xmlns:a16="http://schemas.microsoft.com/office/drawing/2014/main" id="{1F28544F-3D37-4ED2-8F71-206109B028D0}"/>
              </a:ext>
            </a:extLst>
          </p:cNvPr>
          <p:cNvSpPr/>
          <p:nvPr/>
        </p:nvSpPr>
        <p:spPr>
          <a:xfrm>
            <a:off x="3513612" y="1419996"/>
            <a:ext cx="5470708" cy="2672473"/>
          </a:xfrm>
          <a:prstGeom prst="wedgeRectCallout">
            <a:avLst>
              <a:gd name="adj1" fmla="val -63504"/>
              <a:gd name="adj2" fmla="val -5373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79" tIns="45691" rIns="91379" bIns="45691" anchor="ctr"/>
          <a:lstStyle/>
          <a:p>
            <a:pPr marL="456887" indent="-456887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兼具評量</a:t>
            </a: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知識、技能與態度</a:t>
            </a: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？</a:t>
            </a:r>
          </a:p>
          <a:p>
            <a:pPr marL="456887" indent="-456887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重視學習結果，也重視</a:t>
            </a: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歷程</a:t>
            </a: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？ </a:t>
            </a:r>
          </a:p>
          <a:p>
            <a:pPr marL="456887" indent="-456887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整合應用於</a:t>
            </a: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生活情境</a:t>
            </a: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中評量？</a:t>
            </a:r>
            <a:endParaRPr lang="en-US" altLang="zh-TW" sz="28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 marL="456887" indent="-456887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是否能在生活中</a:t>
            </a: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實踐與遷移</a:t>
            </a:r>
            <a:r>
              <a:rPr lang="zh-TW" altLang="en-US" sz="28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？ </a:t>
            </a:r>
            <a:endParaRPr lang="en-US" altLang="zh-TW" sz="28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576" y="4246834"/>
            <a:ext cx="6652591" cy="830983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r>
              <a:rPr kumimoji="1" lang="zh-TW" altLang="en-US" sz="4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實踐</a:t>
            </a:r>
            <a:r>
              <a:rPr kumimoji="1" lang="zh-TW" alt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成就每一位孩子</a:t>
            </a:r>
            <a:endParaRPr kumimoji="1" lang="en-US" altLang="zh-TW" sz="4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5220098" y="4212716"/>
            <a:ext cx="4549719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4" rIns="91345" bIns="45674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34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000" b="1" i="1" kern="0" dirty="0">
                <a:solidFill>
                  <a:srgbClr val="0000FF"/>
                </a:solidFill>
                <a:latin typeface="Bookman Old Style" pitchFamily="18" charset="0"/>
                <a:cs typeface="SimSun" charset="0"/>
              </a:rPr>
              <a:t>Thanks for</a:t>
            </a:r>
            <a:r>
              <a:rPr kumimoji="1" lang="zh-TW" altLang="en-US" sz="2000" b="1" i="1" kern="0" dirty="0">
                <a:solidFill>
                  <a:srgbClr val="0000FF"/>
                </a:solidFill>
                <a:latin typeface="Bookman Old Style" pitchFamily="18" charset="0"/>
                <a:cs typeface="SimSun" charset="0"/>
              </a:rPr>
              <a:t> </a:t>
            </a:r>
            <a:r>
              <a:rPr kumimoji="1" lang="en-US" altLang="zh-TW" sz="2000" b="1" i="1" kern="0" dirty="0">
                <a:solidFill>
                  <a:srgbClr val="0000FF"/>
                </a:solidFill>
                <a:latin typeface="Bookman Old Style" pitchFamily="18" charset="0"/>
                <a:cs typeface="SimSun" charset="0"/>
              </a:rPr>
              <a:t>listening!</a:t>
            </a:r>
            <a:endParaRPr kumimoji="1" lang="zh-TW" altLang="en-US" sz="2000" b="1" i="1" kern="0" dirty="0">
              <a:solidFill>
                <a:srgbClr val="0000FF"/>
              </a:solidFill>
              <a:latin typeface="Bookman Old Style" pitchFamily="18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97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718" y="267551"/>
            <a:ext cx="7141570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小六</a:t>
            </a:r>
            <a:r>
              <a:rPr kumimoji="1" lang="zh-TW" alt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健康教育性教育  是非題</a:t>
            </a:r>
            <a:endParaRPr kumimoji="1" lang="zh-TW" altLang="en-US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2165" y="1318714"/>
            <a:ext cx="8892480" cy="12003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23" tIns="45711" rIns="91423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有感情基礎之後，就可以發展愛與性的親密關係。</a:t>
            </a:r>
            <a:endParaRPr kumimoji="1" lang="zh-TW" alt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" r="27295" b="84721"/>
          <a:stretch/>
        </p:blipFill>
        <p:spPr bwMode="auto">
          <a:xfrm>
            <a:off x="5396789" y="913824"/>
            <a:ext cx="3534998" cy="35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22" y="2679279"/>
            <a:ext cx="5068709" cy="212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988962" y="1916992"/>
            <a:ext cx="2954621" cy="646313"/>
          </a:xfrm>
          <a:prstGeom prst="rect">
            <a:avLst/>
          </a:prstGeom>
        </p:spPr>
        <p:txBody>
          <a:bodyPr wrap="none" lIns="91423" tIns="45711" rIns="91423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（答案是○）</a:t>
            </a:r>
          </a:p>
        </p:txBody>
      </p:sp>
      <p:pic>
        <p:nvPicPr>
          <p:cNvPr id="16" name="Picture 11" descr="J00786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0" y="2006668"/>
            <a:ext cx="1421065" cy="279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8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矩形 5"/>
          <p:cNvSpPr>
            <a:spLocks noChangeArrowheads="1"/>
          </p:cNvSpPr>
          <p:nvPr/>
        </p:nvSpPr>
        <p:spPr bwMode="auto">
          <a:xfrm>
            <a:off x="2627988" y="628578"/>
            <a:ext cx="4464088" cy="7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9" tIns="45673" rIns="91339" bIns="45673">
            <a:spAutoFit/>
          </a:bodyPr>
          <a:lstStyle/>
          <a:p>
            <a:pPr defTabSz="913467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09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107524" y="9"/>
            <a:ext cx="9036476" cy="1323344"/>
          </a:xfrm>
          <a:prstGeom prst="rect">
            <a:avLst/>
          </a:prstGeom>
        </p:spPr>
        <p:txBody>
          <a:bodyPr wrap="square" lIns="91339" tIns="45673" rIns="91339" bIns="45673">
            <a:spAutoFit/>
          </a:bodyPr>
          <a:lstStyle/>
          <a:p>
            <a:pPr defTabSz="9134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年國教課程主軸：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核心素養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培養</a:t>
            </a:r>
            <a:endParaRPr lang="en-US" altLang="zh-TW" sz="32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defTabSz="9134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           →有賴</a:t>
            </a:r>
            <a:r>
              <a:rPr lang="zh-TW" alt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課程、教學與評量</a:t>
            </a:r>
            <a:r>
              <a:rPr lang="zh-TW" alt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的有效連結</a:t>
            </a:r>
          </a:p>
        </p:txBody>
      </p:sp>
      <p:sp>
        <p:nvSpPr>
          <p:cNvPr id="15" name="矩形 14"/>
          <p:cNvSpPr/>
          <p:nvPr/>
        </p:nvSpPr>
        <p:spPr>
          <a:xfrm>
            <a:off x="467557" y="4725778"/>
            <a:ext cx="2519405" cy="3076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39" tIns="45673" rIns="91339" bIns="45673">
            <a:spAutoFit/>
          </a:bodyPr>
          <a:lstStyle/>
          <a:p>
            <a:pPr algn="ctr" defTabSz="9134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1400" dirty="0">
                <a:solidFill>
                  <a:srgbClr val="000000">
                    <a:lumMod val="95000"/>
                    <a:lumOff val="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圖：陳柏熹</a:t>
            </a:r>
            <a:r>
              <a:rPr lang="en-US" altLang="zh-TW" sz="1400" dirty="0">
                <a:solidFill>
                  <a:srgbClr val="000000">
                    <a:lumMod val="95000"/>
                    <a:lumOff val="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400" dirty="0">
                <a:solidFill>
                  <a:srgbClr val="000000">
                    <a:lumMod val="95000"/>
                    <a:lumOff val="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臺師大心測中心</a:t>
            </a:r>
            <a:r>
              <a:rPr lang="en-US" altLang="zh-TW" sz="1400" dirty="0">
                <a:solidFill>
                  <a:srgbClr val="000000">
                    <a:lumMod val="95000"/>
                    <a:lumOff val="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400" dirty="0">
              <a:solidFill>
                <a:srgbClr val="000000">
                  <a:lumMod val="95000"/>
                  <a:lumOff val="5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內容版面配置區 2"/>
          <p:cNvSpPr>
            <a:spLocks noGrp="1"/>
          </p:cNvSpPr>
          <p:nvPr>
            <p:ph idx="1"/>
          </p:nvPr>
        </p:nvSpPr>
        <p:spPr>
          <a:xfrm>
            <a:off x="3209631" y="1491685"/>
            <a:ext cx="5964045" cy="1713155"/>
          </a:xfrm>
        </p:spPr>
        <p:txBody>
          <a:bodyPr>
            <a:noAutofit/>
          </a:bodyPr>
          <a:lstStyle/>
          <a:p>
            <a:pPr marL="342749" lvl="1" indent="-342749">
              <a:buFont typeface="Wingdings" pitchFamily="2" charset="2"/>
              <a:buChar char="Ø"/>
            </a:pPr>
            <a:r>
              <a:rPr lang="zh-TW" altLang="zh-TW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能力：</a:t>
            </a:r>
            <a:r>
              <a:rPr lang="zh-TW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包含</a:t>
            </a:r>
            <a:r>
              <a:rPr lang="zh-TW" altLang="zh-TW" sz="32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知識、</a:t>
            </a:r>
            <a:r>
              <a:rPr lang="zh-TW" altLang="en-US" sz="32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概念</a:t>
            </a:r>
            <a:r>
              <a:rPr lang="zh-TW" altLang="zh-TW" sz="32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、技能</a:t>
            </a:r>
            <a:r>
              <a:rPr lang="zh-TW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，交互影響。</a:t>
            </a:r>
            <a:endParaRPr lang="zh-TW" altLang="zh-TW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zh-TW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素養：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包含</a:t>
            </a:r>
            <a:r>
              <a:rPr lang="zh-TW" altLang="zh-TW" sz="36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能力、態度、</a:t>
            </a:r>
            <a:r>
              <a:rPr lang="zh-TW" altLang="zh-TW" sz="3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行為</a:t>
            </a:r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並期待學生能將這些素養實踐於生活中的</a:t>
            </a:r>
            <a:r>
              <a:rPr lang="zh-TW" altLang="en-US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自我行動、人際互動與</a:t>
            </a:r>
            <a:r>
              <a:rPr lang="zh-TW" altLang="en-US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社會參與</a:t>
            </a:r>
            <a:r>
              <a:rPr lang="zh-TW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rPr>
              <a:t>各層面。</a:t>
            </a:r>
            <a:endParaRPr lang="zh-TW" altLang="zh-TW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71" y="1442928"/>
            <a:ext cx="3409292" cy="32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8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矩形 5"/>
          <p:cNvSpPr>
            <a:spLocks noChangeArrowheads="1"/>
          </p:cNvSpPr>
          <p:nvPr/>
        </p:nvSpPr>
        <p:spPr bwMode="auto">
          <a:xfrm>
            <a:off x="2539131" y="274690"/>
            <a:ext cx="4464088" cy="7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9" tIns="45673" rIns="91339" bIns="45673">
            <a:spAutoFit/>
          </a:bodyPr>
          <a:lstStyle/>
          <a:p>
            <a:pPr defTabSz="913467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6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57452" y="4303830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2" descr="F:\核心素養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1" y="123480"/>
            <a:ext cx="4920549" cy="502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向下箭號圖說文字 6"/>
          <p:cNvSpPr>
            <a:spLocks/>
          </p:cNvSpPr>
          <p:nvPr/>
        </p:nvSpPr>
        <p:spPr bwMode="auto">
          <a:xfrm>
            <a:off x="189457" y="790113"/>
            <a:ext cx="2843221" cy="1070219"/>
          </a:xfrm>
          <a:custGeom>
            <a:avLst/>
            <a:gdLst>
              <a:gd name="T0" fmla="*/ 992357 w 1984714"/>
              <a:gd name="T1" fmla="*/ 0 h 889583"/>
              <a:gd name="T2" fmla="*/ 1984714 w 1984714"/>
              <a:gd name="T3" fmla="*/ 444792 h 889583"/>
              <a:gd name="T4" fmla="*/ 992357 w 1984714"/>
              <a:gd name="T5" fmla="*/ 889583 h 889583"/>
              <a:gd name="T6" fmla="*/ 0 w 1984714"/>
              <a:gd name="T7" fmla="*/ 444792 h 889583"/>
              <a:gd name="T8" fmla="*/ 0 w 1984714"/>
              <a:gd name="T9" fmla="*/ 289012 h 889583"/>
              <a:gd name="T10" fmla="*/ 1984714 w 1984714"/>
              <a:gd name="T11" fmla="*/ 289012 h 88958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0 w 1984714"/>
              <a:gd name="T19" fmla="*/ 0 h 889583"/>
              <a:gd name="T20" fmla="*/ 1984714 w 1984714"/>
              <a:gd name="T21" fmla="*/ 578024 h 8895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84714" h="889583">
                <a:moveTo>
                  <a:pt x="0" y="0"/>
                </a:moveTo>
                <a:lnTo>
                  <a:pt x="1984714" y="0"/>
                </a:lnTo>
                <a:lnTo>
                  <a:pt x="1984714" y="578024"/>
                </a:lnTo>
                <a:lnTo>
                  <a:pt x="1103555" y="578024"/>
                </a:lnTo>
                <a:lnTo>
                  <a:pt x="1103555" y="667187"/>
                </a:lnTo>
                <a:lnTo>
                  <a:pt x="1278296" y="667187"/>
                </a:lnTo>
                <a:lnTo>
                  <a:pt x="992357" y="889583"/>
                </a:lnTo>
                <a:lnTo>
                  <a:pt x="706418" y="667187"/>
                </a:lnTo>
                <a:lnTo>
                  <a:pt x="881159" y="667187"/>
                </a:lnTo>
                <a:lnTo>
                  <a:pt x="881159" y="578024"/>
                </a:lnTo>
                <a:lnTo>
                  <a:pt x="0" y="5780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90000"/>
            </a:schemeClr>
          </a:solidFill>
          <a:ln w="25402">
            <a:solidFill>
              <a:srgbClr val="385D8A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  <a:ea typeface="標楷體" pitchFamily="65" charset="-120"/>
                <a:cs typeface="Arial" pitchFamily="34" charset="0"/>
                <a:hlinkClick r:id="rId3" action="ppaction://hlinksldjump"/>
              </a:rPr>
              <a:t>Maximum Performance</a:t>
            </a:r>
            <a:endParaRPr lang="en-US" altLang="zh-TW" b="1" dirty="0" smtClean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  <a:ea typeface="標楷體" pitchFamily="65" charset="-12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  <a:ea typeface="標楷體" pitchFamily="65" charset="-120"/>
                <a:cs typeface="Arial" pitchFamily="34" charset="0"/>
              </a:rPr>
              <a:t>最大</a:t>
            </a: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  <a:ea typeface="標楷體" pitchFamily="65" charset="-120"/>
                <a:cs typeface="Arial" pitchFamily="34" charset="0"/>
              </a:rPr>
              <a:t>表現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  <a:ea typeface="標楷體" pitchFamily="65" charset="-120"/>
                <a:cs typeface="Arial" pitchFamily="34" charset="0"/>
              </a:rPr>
              <a:t>測驗</a:t>
            </a:r>
            <a:endParaRPr lang="en-US" altLang="zh-TW" sz="28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47740" y="1860332"/>
            <a:ext cx="3748462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5" lvl="1" defTabSz="914400"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素養</a:t>
            </a:r>
            <a:r>
              <a:rPr lang="zh-TW" altLang="en-US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導向評量</a:t>
            </a:r>
            <a:endParaRPr lang="en-US" altLang="zh-TW" sz="4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/>
              <a:ea typeface="微軟正黑體" pitchFamily="34"/>
              <a:cs typeface="Times New Roman" pitchFamily="18"/>
            </a:endParaRPr>
          </a:p>
        </p:txBody>
      </p:sp>
      <p:sp>
        <p:nvSpPr>
          <p:cNvPr id="18" name="向下箭號圖說文字 6"/>
          <p:cNvSpPr>
            <a:spLocks/>
          </p:cNvSpPr>
          <p:nvPr/>
        </p:nvSpPr>
        <p:spPr bwMode="auto">
          <a:xfrm>
            <a:off x="3131840" y="302291"/>
            <a:ext cx="2843221" cy="1070219"/>
          </a:xfrm>
          <a:custGeom>
            <a:avLst/>
            <a:gdLst>
              <a:gd name="T0" fmla="*/ 992357 w 1984714"/>
              <a:gd name="T1" fmla="*/ 0 h 889583"/>
              <a:gd name="T2" fmla="*/ 1984714 w 1984714"/>
              <a:gd name="T3" fmla="*/ 444792 h 889583"/>
              <a:gd name="T4" fmla="*/ 992357 w 1984714"/>
              <a:gd name="T5" fmla="*/ 889583 h 889583"/>
              <a:gd name="T6" fmla="*/ 0 w 1984714"/>
              <a:gd name="T7" fmla="*/ 444792 h 889583"/>
              <a:gd name="T8" fmla="*/ 0 w 1984714"/>
              <a:gd name="T9" fmla="*/ 289012 h 889583"/>
              <a:gd name="T10" fmla="*/ 1984714 w 1984714"/>
              <a:gd name="T11" fmla="*/ 289012 h 889583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0 w 1984714"/>
              <a:gd name="T19" fmla="*/ 0 h 889583"/>
              <a:gd name="T20" fmla="*/ 1984714 w 1984714"/>
              <a:gd name="T21" fmla="*/ 578024 h 8895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84714" h="889583">
                <a:moveTo>
                  <a:pt x="0" y="0"/>
                </a:moveTo>
                <a:lnTo>
                  <a:pt x="1984714" y="0"/>
                </a:lnTo>
                <a:lnTo>
                  <a:pt x="1984714" y="578024"/>
                </a:lnTo>
                <a:lnTo>
                  <a:pt x="1103555" y="578024"/>
                </a:lnTo>
                <a:lnTo>
                  <a:pt x="1103555" y="667187"/>
                </a:lnTo>
                <a:lnTo>
                  <a:pt x="1278296" y="667187"/>
                </a:lnTo>
                <a:lnTo>
                  <a:pt x="992357" y="889583"/>
                </a:lnTo>
                <a:lnTo>
                  <a:pt x="706418" y="667187"/>
                </a:lnTo>
                <a:lnTo>
                  <a:pt x="881159" y="667187"/>
                </a:lnTo>
                <a:lnTo>
                  <a:pt x="881159" y="578024"/>
                </a:lnTo>
                <a:lnTo>
                  <a:pt x="0" y="578024"/>
                </a:lnTo>
                <a:lnTo>
                  <a:pt x="0" y="0"/>
                </a:lnTo>
                <a:close/>
              </a:path>
            </a:pathLst>
          </a:custGeom>
          <a:solidFill>
            <a:srgbClr val="93FFC1"/>
          </a:solidFill>
          <a:ln w="25402">
            <a:solidFill>
              <a:srgbClr val="385D8A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  <a:ea typeface="標楷體" pitchFamily="65" charset="-120"/>
                <a:cs typeface="Arial" pitchFamily="34" charset="0"/>
                <a:hlinkClick r:id="rId4" action="ppaction://hlinksldjump"/>
              </a:rPr>
              <a:t>Typical Performance</a:t>
            </a:r>
            <a:endParaRPr lang="en-US" altLang="zh-TW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  <a:ea typeface="標楷體" pitchFamily="65" charset="-12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  <a:ea typeface="標楷體" pitchFamily="65" charset="-120"/>
                <a:cs typeface="Arial" pitchFamily="34" charset="0"/>
              </a:rPr>
              <a:t>典型表現</a:t>
            </a:r>
            <a:r>
              <a:rPr lang="zh-TW" altLang="en-US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  <a:ea typeface="標楷體" pitchFamily="65" charset="-120"/>
                <a:cs typeface="Arial" pitchFamily="34" charset="0"/>
              </a:rPr>
              <a:t>測驗</a:t>
            </a:r>
            <a:endParaRPr lang="en-US" altLang="zh-TW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59230" y="2715766"/>
            <a:ext cx="4572000" cy="19005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5" lvl="1" defTabSz="914400"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→</a:t>
            </a:r>
            <a:r>
              <a:rPr lang="zh-TW" alt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能力</a:t>
            </a:r>
            <a:r>
              <a:rPr lang="zh-TW" alt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的</a:t>
            </a:r>
            <a:r>
              <a:rPr lang="zh-TW" alt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培養</a:t>
            </a:r>
            <a:endParaRPr lang="en-US" altLang="zh-TW" sz="36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176215" lvl="1" defTabSz="914400"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→</a:t>
            </a:r>
            <a:r>
              <a:rPr lang="zh-TW" alt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  <a:hlinkClick r:id="rId5" action="ppaction://hlinksldjump"/>
              </a:rPr>
              <a:t>態度</a:t>
            </a:r>
            <a:r>
              <a:rPr lang="zh-TW" altLang="en-US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的</a:t>
            </a:r>
            <a:r>
              <a:rPr lang="zh-TW" alt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建立</a:t>
            </a:r>
            <a:endParaRPr lang="en-US" altLang="zh-TW" sz="36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/>
              <a:ea typeface="微軟正黑體" pitchFamily="34"/>
              <a:cs typeface="Times New Roman" pitchFamily="18"/>
            </a:endParaRPr>
          </a:p>
          <a:p>
            <a:pPr marL="176215" lvl="1" defTabSz="914400">
              <a:lnSpc>
                <a:spcPts val="3500"/>
              </a:lnSpc>
              <a:spcBef>
                <a:spcPts val="1800"/>
              </a:spcBef>
              <a:defRPr/>
            </a:pPr>
            <a:r>
              <a:rPr lang="zh-TW" alt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→</a:t>
            </a:r>
            <a:r>
              <a:rPr lang="zh-TW" alt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行為</a:t>
            </a:r>
            <a:r>
              <a:rPr lang="zh-TW" alt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/>
                <a:ea typeface="微軟正黑體" pitchFamily="34"/>
                <a:cs typeface="Times New Roman" pitchFamily="18"/>
              </a:rPr>
              <a:t>的落實</a:t>
            </a:r>
            <a:endParaRPr lang="zh-TW" altLang="en-US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itchFamily="34"/>
              <a:ea typeface="微軟正黑體" pitchFamily="34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059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矩形 5"/>
          <p:cNvSpPr>
            <a:spLocks noChangeArrowheads="1"/>
          </p:cNvSpPr>
          <p:nvPr/>
        </p:nvSpPr>
        <p:spPr bwMode="auto">
          <a:xfrm>
            <a:off x="2627987" y="628460"/>
            <a:ext cx="4464088" cy="70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3" tIns="45698" rIns="91393" bIns="45698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srgbClr val="3333CC"/>
                </a:solidFill>
                <a:latin typeface="華康魏碑體" pitchFamily="65" charset="-120"/>
                <a:ea typeface="華康魏碑體" pitchFamily="65" charset="-120"/>
                <a:cs typeface="Arial" pitchFamily="34" charset="0"/>
              </a:rPr>
              <a:t> </a:t>
            </a:r>
            <a:endParaRPr lang="zh-TW" altLang="en-US" sz="4000">
              <a:solidFill>
                <a:srgbClr val="000000"/>
              </a:solidFill>
              <a:latin typeface="華康魏碑體" pitchFamily="65" charset="-120"/>
              <a:ea typeface="華康魏碑體" pitchFamily="65" charset="-120"/>
              <a:cs typeface="Arial" pitchFamily="34" charset="0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46314" y="4657725"/>
            <a:ext cx="457200" cy="3429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"/>
          <a:stretch/>
        </p:blipFill>
        <p:spPr bwMode="auto">
          <a:xfrm>
            <a:off x="0" y="423746"/>
            <a:ext cx="8028384" cy="459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310750" y="-33615"/>
            <a:ext cx="7141570" cy="64631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態度評量向度討論：</a:t>
            </a:r>
            <a:r>
              <a:rPr kumimoji="1" lang="zh-TW" alt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非開放→開放</a:t>
            </a:r>
            <a:endParaRPr kumimoji="1" lang="zh-TW" alt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 bwMode="auto">
          <a:xfrm>
            <a:off x="914400" y="40005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文鼎火柴體" pitchFamily="82" charset="-120"/>
                <a:ea typeface="文鼎火柴體" pitchFamily="82" charset="-120"/>
              </a:rPr>
              <a:t>如何看出學生的心理歷程</a:t>
            </a:r>
            <a:endParaRPr kumimoji="0" lang="zh-TW" alt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文鼎火柴體" pitchFamily="82" charset="-120"/>
              <a:ea typeface="文鼎火柴體" pitchFamily="82" charset="-12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826">
            <a:off x="6795538" y="3386877"/>
            <a:ext cx="1948864" cy="117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0403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2577</Words>
  <Application>Microsoft Office PowerPoint</Application>
  <PresentationFormat>如螢幕大小 (16:9)</PresentationFormat>
  <Paragraphs>314</Paragraphs>
  <Slides>51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24</vt:i4>
      </vt:variant>
      <vt:variant>
        <vt:lpstr>投影片標題</vt:lpstr>
      </vt:variant>
      <vt:variant>
        <vt:i4>51</vt:i4>
      </vt:variant>
    </vt:vector>
  </HeadingPairs>
  <TitlesOfParts>
    <vt:vector size="100" baseType="lpstr">
      <vt:lpstr>Arial</vt:lpstr>
      <vt:lpstr>新細明體</vt:lpstr>
      <vt:lpstr>Dosis</vt:lpstr>
      <vt:lpstr>文鼎火柴體</vt:lpstr>
      <vt:lpstr>Wingdings 2</vt:lpstr>
      <vt:lpstr>Bookman Old Style</vt:lpstr>
      <vt:lpstr>Batang</vt:lpstr>
      <vt:lpstr>Calibri</vt:lpstr>
      <vt:lpstr>文鼎新潮ＰＯＰ體P</vt:lpstr>
      <vt:lpstr>等线</vt:lpstr>
      <vt:lpstr>文鼎霹靂體</vt:lpstr>
      <vt:lpstr>超研澤中粗隸</vt:lpstr>
      <vt:lpstr>華康粗圓體(P)</vt:lpstr>
      <vt:lpstr>標楷體</vt:lpstr>
      <vt:lpstr>等线 Light</vt:lpstr>
      <vt:lpstr>Wingdings</vt:lpstr>
      <vt:lpstr>微軟正黑體</vt:lpstr>
      <vt:lpstr>Constantia</vt:lpstr>
      <vt:lpstr>宋体</vt:lpstr>
      <vt:lpstr>Times New Roman</vt:lpstr>
      <vt:lpstr>華康魏碑體</vt:lpstr>
      <vt:lpstr>Microsoft YaHei</vt:lpstr>
      <vt:lpstr>文鼎新藝體</vt:lpstr>
      <vt:lpstr>文鼎簽字筆體E</vt:lpstr>
      <vt:lpstr>華康儷金黑</vt:lpstr>
      <vt:lpstr>2_默认设计模板</vt:lpstr>
      <vt:lpstr>3_默认设计模板</vt:lpstr>
      <vt:lpstr>5_預設簡報設計</vt:lpstr>
      <vt:lpstr>4_默认设计模板</vt:lpstr>
      <vt:lpstr>3_Office 佈景主題</vt:lpstr>
      <vt:lpstr>Office 佈景主題</vt:lpstr>
      <vt:lpstr>第一PPT，www.1ppt.com</vt:lpstr>
      <vt:lpstr>4_Office 佈景主題</vt:lpstr>
      <vt:lpstr>6_Office 佈景主題</vt:lpstr>
      <vt:lpstr>5_默认设计模板</vt:lpstr>
      <vt:lpstr>6_默认设计模板</vt:lpstr>
      <vt:lpstr>9_Office 佈景主題</vt:lpstr>
      <vt:lpstr>8_默认设计模板</vt:lpstr>
      <vt:lpstr>10_默认设计模板</vt:lpstr>
      <vt:lpstr>9_默认设计模板</vt:lpstr>
      <vt:lpstr>12_Office 佈景主題</vt:lpstr>
      <vt:lpstr>13_Office 佈景主題</vt:lpstr>
      <vt:lpstr>14_Office 佈景主題</vt:lpstr>
      <vt:lpstr>6_預設簡報設計</vt:lpstr>
      <vt:lpstr>15_Office 佈景主題</vt:lpstr>
      <vt:lpstr>16_Office 佈景主題</vt:lpstr>
      <vt:lpstr>20_Office 佈景主題</vt:lpstr>
      <vt:lpstr>19_Office 佈景主題</vt:lpstr>
      <vt:lpstr>7_Office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如何看出學生的心理歷程</vt:lpstr>
      <vt:lpstr>PowerPoint 簡報</vt:lpstr>
      <vt:lpstr>PowerPoint 簡報</vt:lpstr>
      <vt:lpstr>PowerPoint 簡報</vt:lpstr>
      <vt:lpstr>PowerPoint 簡報</vt:lpstr>
      <vt:lpstr>                            </vt:lpstr>
      <vt:lpstr>情意/態度/價值 三層次反思引導</vt:lpstr>
      <vt:lpstr>PowerPoint 簡報</vt:lpstr>
      <vt:lpstr>PowerPoint 簡報</vt:lpstr>
      <vt:lpstr>PowerPoint 簡報</vt:lpstr>
      <vt:lpstr>PowerPoint 簡報</vt:lpstr>
      <vt:lpstr>PowerPoint 簡報</vt:lpstr>
      <vt:lpstr>素養導向評量新思維(一)</vt:lpstr>
      <vt:lpstr>素養導向評量新思維(二)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素養導向評量新思維(三)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aa9779</dc:creator>
  <cp:lastModifiedBy>aa9779</cp:lastModifiedBy>
  <cp:revision>99</cp:revision>
  <dcterms:created xsi:type="dcterms:W3CDTF">2019-07-17T11:28:59Z</dcterms:created>
  <dcterms:modified xsi:type="dcterms:W3CDTF">2020-08-17T13:33:52Z</dcterms:modified>
</cp:coreProperties>
</file>