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6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60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24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0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4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5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4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05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8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5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A436-C226-415D-B26B-F3EB95918BB1}" type="datetimeFigureOut">
              <a:rPr lang="zh-TW" altLang="en-US" smtClean="0"/>
              <a:t>2019/10/2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9AF-165A-418E-8CA4-CEB770E47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0" y="-2552700"/>
            <a:ext cx="22860000" cy="11963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30659"/>
            <a:ext cx="9012195" cy="188646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路權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4086" y="2267509"/>
            <a:ext cx="2529016" cy="1085292"/>
          </a:xfrm>
        </p:spPr>
        <p:txBody>
          <a:bodyPr/>
          <a:lstStyle/>
          <a:p>
            <a:r>
              <a:rPr lang="en-US" altLang="zh-TW" dirty="0" smtClean="0"/>
              <a:t>90608</a:t>
            </a:r>
            <a:r>
              <a:rPr lang="zh-TW" altLang="en-US" dirty="0" smtClean="0"/>
              <a:t>陳怡心</a:t>
            </a:r>
            <a:endParaRPr lang="en-US" altLang="zh-TW" dirty="0" smtClean="0"/>
          </a:p>
          <a:p>
            <a:r>
              <a:rPr lang="en-US" altLang="zh-TW" dirty="0" smtClean="0"/>
              <a:t>90609</a:t>
            </a:r>
            <a:r>
              <a:rPr lang="zh-TW" altLang="en-US" dirty="0" smtClean="0"/>
              <a:t>陳恩霖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1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12191999" cy="71437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32174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路權大小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汽車＝重型機車＞貨車＞機車＞腳踏車＞行人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297" y="3594158"/>
            <a:ext cx="3429000" cy="2857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529" y="3594158"/>
            <a:ext cx="3429000" cy="2857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2" y="3526823"/>
            <a:ext cx="3429000" cy="2857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9465" y="2605817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9600" dirty="0" smtClean="0"/>
              <a:t>謝謝大家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66816" cy="207361"/>
          </a:xfrm>
        </p:spPr>
        <p:txBody>
          <a:bodyPr>
            <a:normAutofit fontScale="325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10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296" y="-151002"/>
            <a:ext cx="13309347" cy="73631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什麼是路權？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73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維持交通順暢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與維護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的最高概念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用路者在遵守交通規定的同時，都必須相互尊重彼此的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以達到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順暢交通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保障安全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用路者包括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四輪汽車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兩輪汽車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（機車／摩托車）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優先使用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道路相關設施的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權力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並遵守道路交通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之指示 行車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57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6614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58033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路權的分類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可分為：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對象兩大類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四個部分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交通規範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以及針對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平交道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2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0"/>
            <a:ext cx="5857875" cy="4381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汽車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不能停在「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待轉區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不能行駛於「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機車道路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應禮讓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大貨車、聯結車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大部分和汽車的路權差不多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有些指定的路、高架道路和大道，在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尖峰時段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或某些日子，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不可通過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某些路段有「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最高載量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不可超過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504825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951" y="266271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不可騎乘在「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禁行機車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」的地方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某些路段轉彎時應停在「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待轉區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」，進行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兩段式左轉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不可騎乘上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快速道路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有些路段只能騎在「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機車道路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可停在「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機車停等區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19" y="4429511"/>
            <a:ext cx="2962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重型機車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分類為</a:t>
            </a:r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路權較大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黃牌、紅牌機車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須另考駕照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黃、紅牌皆可以行駛於「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禁行機車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高架橋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紅牌機車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可以行駛於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高速公路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黃、紅牌皆可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待轉區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不必兩段式左轉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機車停等區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44" y="619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腳踏車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可騎乘於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人車共用道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自行車專用道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可騎乘於「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慢車道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」，但不可騎乘於「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快車道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不可騎乘於「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可騎乘於「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人行道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」，但必須禮讓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91" y="36942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962" y="3119481"/>
            <a:ext cx="7477038" cy="37385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必走在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行人街道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騎樓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斑馬線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必遵守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交通規則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9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436</Words>
  <Application>Microsoft Office PowerPoint</Application>
  <PresentationFormat>寬螢幕</PresentationFormat>
  <Paragraphs>70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Office 佈景主題</vt:lpstr>
      <vt:lpstr>路權 </vt:lpstr>
      <vt:lpstr>什麼是路權？</vt:lpstr>
      <vt:lpstr>路權的分類</vt:lpstr>
      <vt:lpstr>汽車</vt:lpstr>
      <vt:lpstr>大貨車、聯結車</vt:lpstr>
      <vt:lpstr>機車</vt:lpstr>
      <vt:lpstr>重型機車</vt:lpstr>
      <vt:lpstr>腳踏車</vt:lpstr>
      <vt:lpstr>行人</vt:lpstr>
      <vt:lpstr>路權大小</vt:lpstr>
      <vt:lpstr>謝謝大家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路權</dc:title>
  <dc:creator>Windows 使用者</dc:creator>
  <cp:lastModifiedBy>Windows 使用者</cp:lastModifiedBy>
  <cp:revision>15</cp:revision>
  <dcterms:created xsi:type="dcterms:W3CDTF">2019-10-02T04:51:45Z</dcterms:created>
  <dcterms:modified xsi:type="dcterms:W3CDTF">2019-10-02T06:53:41Z</dcterms:modified>
</cp:coreProperties>
</file>